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70c73c845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393ae7d2a4f95"/>
  </p:sldMasterIdLst>
  <p:sldIdLst>
    <p:sldId xmlns:r="http://schemas.openxmlformats.org/officeDocument/2006/relationships" id="256" r:id="R162674a32edc4e03"/>
    <p:sldId xmlns:r="http://schemas.openxmlformats.org/officeDocument/2006/relationships" id="257" r:id="Rad08013d2f1044f4"/>
    <p:sldId xmlns:r="http://schemas.openxmlformats.org/officeDocument/2006/relationships" id="258" r:id="R066de85dd45b412b"/>
    <p:sldId xmlns:r="http://schemas.openxmlformats.org/officeDocument/2006/relationships" id="259" r:id="Red2e2e661b7a4951"/>
    <p:sldId xmlns:r="http://schemas.openxmlformats.org/officeDocument/2006/relationships" id="260" r:id="R7ea6e513d69242a6"/>
    <p:sldId xmlns:r="http://schemas.openxmlformats.org/officeDocument/2006/relationships" id="261" r:id="Rbe516d4af0ac47c6"/>
    <p:sldId xmlns:r="http://schemas.openxmlformats.org/officeDocument/2006/relationships" id="262" r:id="R8642ada0314c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393ae7d2a4f95" /><Relationship Type="http://schemas.openxmlformats.org/officeDocument/2006/relationships/slide" Target="/ppt/slides/slide1.xml" Id="R162674a32edc4e03" /><Relationship Type="http://schemas.openxmlformats.org/officeDocument/2006/relationships/slide" Target="/ppt/slides/slide2.xml" Id="Rad08013d2f1044f4" /><Relationship Type="http://schemas.openxmlformats.org/officeDocument/2006/relationships/slide" Target="/ppt/slides/slide3.xml" Id="R066de85dd45b412b" /><Relationship Type="http://schemas.openxmlformats.org/officeDocument/2006/relationships/slide" Target="/ppt/slides/slide4.xml" Id="Red2e2e661b7a4951" /><Relationship Type="http://schemas.openxmlformats.org/officeDocument/2006/relationships/slide" Target="/ppt/slides/slide5.xml" Id="R7ea6e513d69242a6" /><Relationship Type="http://schemas.openxmlformats.org/officeDocument/2006/relationships/slide" Target="/ppt/slides/slide6.xml" Id="Rbe516d4af0ac47c6" /><Relationship Type="http://schemas.openxmlformats.org/officeDocument/2006/relationships/slide" Target="/ppt/slides/slide7.xml" Id="R8642ada0314c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1f3c371f0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1181d53e4b2e" /><Relationship Type="http://schemas.openxmlformats.org/officeDocument/2006/relationships/theme" Target="/ppt/slideMasters/theme/theme1.xml" Id="R032051c7a843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01181d53e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5d76e452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45a425a6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87d2273f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054d9fca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99630a5f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84b8e7ec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0a2e7c32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