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a23749b20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79ecee87a4696"/>
  </p:sldMasterIdLst>
  <p:sldIdLst>
    <p:sldId xmlns:r="http://schemas.openxmlformats.org/officeDocument/2006/relationships" id="256" r:id="R74ea9317fab3482a"/>
    <p:sldId xmlns:r="http://schemas.openxmlformats.org/officeDocument/2006/relationships" id="257" r:id="Rcd93ae34252a446b"/>
    <p:sldId xmlns:r="http://schemas.openxmlformats.org/officeDocument/2006/relationships" id="258" r:id="R3563bb590ab94a7a"/>
    <p:sldId xmlns:r="http://schemas.openxmlformats.org/officeDocument/2006/relationships" id="259" r:id="R0452658eb64c48ac"/>
    <p:sldId xmlns:r="http://schemas.openxmlformats.org/officeDocument/2006/relationships" id="260" r:id="R4f2b2f33c58a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79ecee87a4696" /><Relationship Type="http://schemas.openxmlformats.org/officeDocument/2006/relationships/slide" Target="/ppt/slides/slide1.xml" Id="R74ea9317fab3482a" /><Relationship Type="http://schemas.openxmlformats.org/officeDocument/2006/relationships/slide" Target="/ppt/slides/slide2.xml" Id="Rcd93ae34252a446b" /><Relationship Type="http://schemas.openxmlformats.org/officeDocument/2006/relationships/slide" Target="/ppt/slides/slide3.xml" Id="R3563bb590ab94a7a" /><Relationship Type="http://schemas.openxmlformats.org/officeDocument/2006/relationships/slide" Target="/ppt/slides/slide4.xml" Id="R0452658eb64c48ac" /><Relationship Type="http://schemas.openxmlformats.org/officeDocument/2006/relationships/slide" Target="/ppt/slides/slide5.xml" Id="R4f2b2f33c58a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7d3ee4267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7c2a221b244d3" /><Relationship Type="http://schemas.openxmlformats.org/officeDocument/2006/relationships/theme" Target="/ppt/slideMasters/theme/theme1.xml" Id="R62025caf87df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7c2a221b2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a4796466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736fe4336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55704d3b5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438d8fc4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f1a103908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MANDAL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MANDAL ble etablert [år] og holder til i Vallersund.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Vallersundveien 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7167 Vallersund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