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07771f54f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d34adb60242f6"/>
  </p:sldMasterIdLst>
  <p:sldIdLst>
    <p:sldId xmlns:r="http://schemas.openxmlformats.org/officeDocument/2006/relationships" id="256" r:id="R66032931066340fd"/>
    <p:sldId xmlns:r="http://schemas.openxmlformats.org/officeDocument/2006/relationships" id="257" r:id="R1e7ce14220de4b4b"/>
    <p:sldId xmlns:r="http://schemas.openxmlformats.org/officeDocument/2006/relationships" id="258" r:id="R74281399a50f4879"/>
    <p:sldId xmlns:r="http://schemas.openxmlformats.org/officeDocument/2006/relationships" id="259" r:id="Re9c4b982901c465e"/>
    <p:sldId xmlns:r="http://schemas.openxmlformats.org/officeDocument/2006/relationships" id="260" r:id="R3b13717ae7244cd8"/>
    <p:sldId xmlns:r="http://schemas.openxmlformats.org/officeDocument/2006/relationships" id="261" r:id="R2012ab86a0584ae3"/>
    <p:sldId xmlns:r="http://schemas.openxmlformats.org/officeDocument/2006/relationships" id="262" r:id="Raf652a0a4fae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d34adb60242f6" /><Relationship Type="http://schemas.openxmlformats.org/officeDocument/2006/relationships/slide" Target="/ppt/slides/slide1.xml" Id="R66032931066340fd" /><Relationship Type="http://schemas.openxmlformats.org/officeDocument/2006/relationships/slide" Target="/ppt/slides/slide2.xml" Id="R1e7ce14220de4b4b" /><Relationship Type="http://schemas.openxmlformats.org/officeDocument/2006/relationships/slide" Target="/ppt/slides/slide3.xml" Id="R74281399a50f4879" /><Relationship Type="http://schemas.openxmlformats.org/officeDocument/2006/relationships/slide" Target="/ppt/slides/slide4.xml" Id="Re9c4b982901c465e" /><Relationship Type="http://schemas.openxmlformats.org/officeDocument/2006/relationships/slide" Target="/ppt/slides/slide5.xml" Id="R3b13717ae7244cd8" /><Relationship Type="http://schemas.openxmlformats.org/officeDocument/2006/relationships/slide" Target="/ppt/slides/slide6.xml" Id="R2012ab86a0584ae3" /><Relationship Type="http://schemas.openxmlformats.org/officeDocument/2006/relationships/slide" Target="/ppt/slides/slide7.xml" Id="Raf652a0a4fae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a22c53fdb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16817076b4e91" /><Relationship Type="http://schemas.openxmlformats.org/officeDocument/2006/relationships/theme" Target="/ppt/slideMasters/theme/theme1.xml" Id="R505691f3d6cd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16817076b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e477c63cb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4ffb77bb5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54d9db038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614543bf6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93e7dbb90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66382c941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87b754a2746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AKSJELAG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1 778 270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HORGHAGEN ASLE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STAI OLA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 MARIT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 OLA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AUD JORUNN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LISE MORTENSEN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921 041 004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