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1b355ed50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7efbdfd78497e"/>
  </p:sldMasterIdLst>
  <p:sldIdLst>
    <p:sldId xmlns:r="http://schemas.openxmlformats.org/officeDocument/2006/relationships" id="256" r:id="Rea31163a90e94815"/>
    <p:sldId xmlns:r="http://schemas.openxmlformats.org/officeDocument/2006/relationships" id="257" r:id="Rd9506f5c32ed487d"/>
    <p:sldId xmlns:r="http://schemas.openxmlformats.org/officeDocument/2006/relationships" id="258" r:id="R9f966cee214d4698"/>
    <p:sldId xmlns:r="http://schemas.openxmlformats.org/officeDocument/2006/relationships" id="259" r:id="Rcc829356ed3d40b1"/>
    <p:sldId xmlns:r="http://schemas.openxmlformats.org/officeDocument/2006/relationships" id="260" r:id="R8efdf85133024d07"/>
    <p:sldId xmlns:r="http://schemas.openxmlformats.org/officeDocument/2006/relationships" id="261" r:id="Rbc1c93d54f7148c7"/>
    <p:sldId xmlns:r="http://schemas.openxmlformats.org/officeDocument/2006/relationships" id="262" r:id="R573ff5bbe6c3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7efbdfd78497e" /><Relationship Type="http://schemas.openxmlformats.org/officeDocument/2006/relationships/slide" Target="/ppt/slides/slide1.xml" Id="Rea31163a90e94815" /><Relationship Type="http://schemas.openxmlformats.org/officeDocument/2006/relationships/slide" Target="/ppt/slides/slide2.xml" Id="Rd9506f5c32ed487d" /><Relationship Type="http://schemas.openxmlformats.org/officeDocument/2006/relationships/slide" Target="/ppt/slides/slide3.xml" Id="R9f966cee214d4698" /><Relationship Type="http://schemas.openxmlformats.org/officeDocument/2006/relationships/slide" Target="/ppt/slides/slide4.xml" Id="Rcc829356ed3d40b1" /><Relationship Type="http://schemas.openxmlformats.org/officeDocument/2006/relationships/slide" Target="/ppt/slides/slide5.xml" Id="R8efdf85133024d07" /><Relationship Type="http://schemas.openxmlformats.org/officeDocument/2006/relationships/slide" Target="/ppt/slides/slide6.xml" Id="Rbc1c93d54f7148c7" /><Relationship Type="http://schemas.openxmlformats.org/officeDocument/2006/relationships/slide" Target="/ppt/slides/slide7.xml" Id="R573ff5bbe6c3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142143d8d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2321a6ad4604" /><Relationship Type="http://schemas.openxmlformats.org/officeDocument/2006/relationships/theme" Target="/ppt/slideMasters/theme/theme1.xml" Id="R08d2f006e1a0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82321a6ad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541b61ef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a4084859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32e3c56e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7fa9a98e2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a3d6addb9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da1aa90243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27240e98d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