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28fafce83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f9b14148a4f2b"/>
  </p:sldMasterIdLst>
  <p:sldIdLst>
    <p:sldId xmlns:r="http://schemas.openxmlformats.org/officeDocument/2006/relationships" id="256" r:id="R8a10eac103f4465b"/>
    <p:sldId xmlns:r="http://schemas.openxmlformats.org/officeDocument/2006/relationships" id="257" r:id="Rf965c679a4934c80"/>
    <p:sldId xmlns:r="http://schemas.openxmlformats.org/officeDocument/2006/relationships" id="258" r:id="R52d76bf1085f4e61"/>
    <p:sldId xmlns:r="http://schemas.openxmlformats.org/officeDocument/2006/relationships" id="259" r:id="R60dfc58fd14043c0"/>
    <p:sldId xmlns:r="http://schemas.openxmlformats.org/officeDocument/2006/relationships" id="260" r:id="R73e2fd2e41ef43e5"/>
    <p:sldId xmlns:r="http://schemas.openxmlformats.org/officeDocument/2006/relationships" id="261" r:id="R6467e7d3dbb7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f9b14148a4f2b" /><Relationship Type="http://schemas.openxmlformats.org/officeDocument/2006/relationships/slide" Target="/ppt/slides/slide1.xml" Id="R8a10eac103f4465b" /><Relationship Type="http://schemas.openxmlformats.org/officeDocument/2006/relationships/slide" Target="/ppt/slides/slide2.xml" Id="Rf965c679a4934c80" /><Relationship Type="http://schemas.openxmlformats.org/officeDocument/2006/relationships/slide" Target="/ppt/slides/slide3.xml" Id="R52d76bf1085f4e61" /><Relationship Type="http://schemas.openxmlformats.org/officeDocument/2006/relationships/slide" Target="/ppt/slides/slide4.xml" Id="R60dfc58fd14043c0" /><Relationship Type="http://schemas.openxmlformats.org/officeDocument/2006/relationships/slide" Target="/ppt/slides/slide5.xml" Id="R73e2fd2e41ef43e5" /><Relationship Type="http://schemas.openxmlformats.org/officeDocument/2006/relationships/slide" Target="/ppt/slides/slide6.xml" Id="R6467e7d3dbb7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c011876994c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cb958ebff4b61" /><Relationship Type="http://schemas.openxmlformats.org/officeDocument/2006/relationships/theme" Target="/ppt/slideMasters/theme/theme1.xml" Id="R163cbaa33a39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cb958ebff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8ac9bf12a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12871c125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f2136ef0c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03eba12c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82e147b74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5a2bdca9c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