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c42c27216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b1e7e9ecf4acc"/>
  </p:sldMasterIdLst>
  <p:sldIdLst>
    <p:sldId xmlns:r="http://schemas.openxmlformats.org/officeDocument/2006/relationships" id="256" r:id="R8717aad696a74972"/>
    <p:sldId xmlns:r="http://schemas.openxmlformats.org/officeDocument/2006/relationships" id="257" r:id="Radc0a333860a4243"/>
    <p:sldId xmlns:r="http://schemas.openxmlformats.org/officeDocument/2006/relationships" id="258" r:id="Rb4580674d7fb496c"/>
    <p:sldId xmlns:r="http://schemas.openxmlformats.org/officeDocument/2006/relationships" id="259" r:id="R68273d2be2034e69"/>
    <p:sldId xmlns:r="http://schemas.openxmlformats.org/officeDocument/2006/relationships" id="260" r:id="Rf486b4f1ddd3473c"/>
    <p:sldId xmlns:r="http://schemas.openxmlformats.org/officeDocument/2006/relationships" id="261" r:id="R083898184faa4807"/>
    <p:sldId xmlns:r="http://schemas.openxmlformats.org/officeDocument/2006/relationships" id="262" r:id="R388130186659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b1e7e9ecf4acc" /><Relationship Type="http://schemas.openxmlformats.org/officeDocument/2006/relationships/slide" Target="/ppt/slides/slide1.xml" Id="R8717aad696a74972" /><Relationship Type="http://schemas.openxmlformats.org/officeDocument/2006/relationships/slide" Target="/ppt/slides/slide2.xml" Id="Radc0a333860a4243" /><Relationship Type="http://schemas.openxmlformats.org/officeDocument/2006/relationships/slide" Target="/ppt/slides/slide3.xml" Id="Rb4580674d7fb496c" /><Relationship Type="http://schemas.openxmlformats.org/officeDocument/2006/relationships/slide" Target="/ppt/slides/slide4.xml" Id="R68273d2be2034e69" /><Relationship Type="http://schemas.openxmlformats.org/officeDocument/2006/relationships/slide" Target="/ppt/slides/slide5.xml" Id="Rf486b4f1ddd3473c" /><Relationship Type="http://schemas.openxmlformats.org/officeDocument/2006/relationships/slide" Target="/ppt/slides/slide6.xml" Id="R083898184faa4807" /><Relationship Type="http://schemas.openxmlformats.org/officeDocument/2006/relationships/slide" Target="/ppt/slides/slide7.xml" Id="R388130186659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d07095e2d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371f12054171" /><Relationship Type="http://schemas.openxmlformats.org/officeDocument/2006/relationships/theme" Target="/ppt/slideMasters/theme/theme1.xml" Id="R696813c1794c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9371f1205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11f398fc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492afb926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9789dcf1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edc87ebca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4cae4ed36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7dd00dba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2846d838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