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b03c46c3c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cc59a887b4cb6"/>
  </p:sldMasterIdLst>
  <p:sldIdLst>
    <p:sldId xmlns:r="http://schemas.openxmlformats.org/officeDocument/2006/relationships" id="256" r:id="Rd6cecd611a9d46b7"/>
    <p:sldId xmlns:r="http://schemas.openxmlformats.org/officeDocument/2006/relationships" id="257" r:id="R3bdc52dc88c742ed"/>
    <p:sldId xmlns:r="http://schemas.openxmlformats.org/officeDocument/2006/relationships" id="258" r:id="Re095be1af3e440e6"/>
    <p:sldId xmlns:r="http://schemas.openxmlformats.org/officeDocument/2006/relationships" id="259" r:id="R89f6932f79f14514"/>
    <p:sldId xmlns:r="http://schemas.openxmlformats.org/officeDocument/2006/relationships" id="260" r:id="Rd6e9392b0f524480"/>
    <p:sldId xmlns:r="http://schemas.openxmlformats.org/officeDocument/2006/relationships" id="261" r:id="R501cdb591ccc4ffc"/>
    <p:sldId xmlns:r="http://schemas.openxmlformats.org/officeDocument/2006/relationships" id="262" r:id="Ree5afa58b146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cc59a887b4cb6" /><Relationship Type="http://schemas.openxmlformats.org/officeDocument/2006/relationships/slide" Target="/ppt/slides/slide1.xml" Id="Rd6cecd611a9d46b7" /><Relationship Type="http://schemas.openxmlformats.org/officeDocument/2006/relationships/slide" Target="/ppt/slides/slide2.xml" Id="R3bdc52dc88c742ed" /><Relationship Type="http://schemas.openxmlformats.org/officeDocument/2006/relationships/slide" Target="/ppt/slides/slide3.xml" Id="Re095be1af3e440e6" /><Relationship Type="http://schemas.openxmlformats.org/officeDocument/2006/relationships/slide" Target="/ppt/slides/slide4.xml" Id="R89f6932f79f14514" /><Relationship Type="http://schemas.openxmlformats.org/officeDocument/2006/relationships/slide" Target="/ppt/slides/slide5.xml" Id="Rd6e9392b0f524480" /><Relationship Type="http://schemas.openxmlformats.org/officeDocument/2006/relationships/slide" Target="/ppt/slides/slide6.xml" Id="R501cdb591ccc4ffc" /><Relationship Type="http://schemas.openxmlformats.org/officeDocument/2006/relationships/slide" Target="/ppt/slides/slide7.xml" Id="Ree5afa58b146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ae2da26ed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10a57b214faf" /><Relationship Type="http://schemas.openxmlformats.org/officeDocument/2006/relationships/theme" Target="/ppt/slideMasters/theme/theme1.xml" Id="Rf44cafd99612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e10a57b21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7ba457db8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14e18149a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5dbdd1ebe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ebbc5f3b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fe9db2dd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239f79e8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371702c8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VERKSGATEN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47 603 129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janolav@skagenkaien.no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retailstavanger.no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921 101 244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