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3ae6c7ee4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80910a94546f7"/>
  </p:sldMasterIdLst>
  <p:sldIdLst>
    <p:sldId xmlns:r="http://schemas.openxmlformats.org/officeDocument/2006/relationships" id="256" r:id="R1e41bc90607942a9"/>
    <p:sldId xmlns:r="http://schemas.openxmlformats.org/officeDocument/2006/relationships" id="257" r:id="Ra0c0d241f90145a7"/>
    <p:sldId xmlns:r="http://schemas.openxmlformats.org/officeDocument/2006/relationships" id="258" r:id="Rc38f6faad78b414a"/>
    <p:sldId xmlns:r="http://schemas.openxmlformats.org/officeDocument/2006/relationships" id="259" r:id="R8e77acdc9a764d64"/>
    <p:sldId xmlns:r="http://schemas.openxmlformats.org/officeDocument/2006/relationships" id="260" r:id="Rb2066273b87d43d4"/>
    <p:sldId xmlns:r="http://schemas.openxmlformats.org/officeDocument/2006/relationships" id="261" r:id="R6905d0347f7b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80910a94546f7" /><Relationship Type="http://schemas.openxmlformats.org/officeDocument/2006/relationships/slide" Target="/ppt/slides/slide1.xml" Id="R1e41bc90607942a9" /><Relationship Type="http://schemas.openxmlformats.org/officeDocument/2006/relationships/slide" Target="/ppt/slides/slide2.xml" Id="Ra0c0d241f90145a7" /><Relationship Type="http://schemas.openxmlformats.org/officeDocument/2006/relationships/slide" Target="/ppt/slides/slide3.xml" Id="Rc38f6faad78b414a" /><Relationship Type="http://schemas.openxmlformats.org/officeDocument/2006/relationships/slide" Target="/ppt/slides/slide4.xml" Id="R8e77acdc9a764d64" /><Relationship Type="http://schemas.openxmlformats.org/officeDocument/2006/relationships/slide" Target="/ppt/slides/slide5.xml" Id="Rb2066273b87d43d4" /><Relationship Type="http://schemas.openxmlformats.org/officeDocument/2006/relationships/slide" Target="/ppt/slides/slide6.xml" Id="R6905d0347f7b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0bdada53f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b28c2b16d44c8" /><Relationship Type="http://schemas.openxmlformats.org/officeDocument/2006/relationships/theme" Target="/ppt/slideMasters/theme/theme1.xml" Id="R4d8c8cbd5e63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b28c2b16d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04354ae10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87f1a99c41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949f444b4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f524c5d0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bc33010a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cc07490ae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