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5444ddfe3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c247794d24c17"/>
  </p:sldMasterIdLst>
  <p:sldIdLst>
    <p:sldId xmlns:r="http://schemas.openxmlformats.org/officeDocument/2006/relationships" id="256" r:id="R3c5d75390e604084"/>
    <p:sldId xmlns:r="http://schemas.openxmlformats.org/officeDocument/2006/relationships" id="257" r:id="R86dde523bbb34495"/>
    <p:sldId xmlns:r="http://schemas.openxmlformats.org/officeDocument/2006/relationships" id="258" r:id="R008437f674784e65"/>
    <p:sldId xmlns:r="http://schemas.openxmlformats.org/officeDocument/2006/relationships" id="259" r:id="R83399fe532994b77"/>
    <p:sldId xmlns:r="http://schemas.openxmlformats.org/officeDocument/2006/relationships" id="260" r:id="Rd01f19293f6343de"/>
    <p:sldId xmlns:r="http://schemas.openxmlformats.org/officeDocument/2006/relationships" id="261" r:id="R2554997fe4034e6e"/>
    <p:sldId xmlns:r="http://schemas.openxmlformats.org/officeDocument/2006/relationships" id="262" r:id="R7e3204f90a46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c247794d24c17" /><Relationship Type="http://schemas.openxmlformats.org/officeDocument/2006/relationships/slide" Target="/ppt/slides/slide1.xml" Id="R3c5d75390e604084" /><Relationship Type="http://schemas.openxmlformats.org/officeDocument/2006/relationships/slide" Target="/ppt/slides/slide2.xml" Id="R86dde523bbb34495" /><Relationship Type="http://schemas.openxmlformats.org/officeDocument/2006/relationships/slide" Target="/ppt/slides/slide3.xml" Id="R008437f674784e65" /><Relationship Type="http://schemas.openxmlformats.org/officeDocument/2006/relationships/slide" Target="/ppt/slides/slide4.xml" Id="R83399fe532994b77" /><Relationship Type="http://schemas.openxmlformats.org/officeDocument/2006/relationships/slide" Target="/ppt/slides/slide5.xml" Id="Rd01f19293f6343de" /><Relationship Type="http://schemas.openxmlformats.org/officeDocument/2006/relationships/slide" Target="/ppt/slides/slide6.xml" Id="R2554997fe4034e6e" /><Relationship Type="http://schemas.openxmlformats.org/officeDocument/2006/relationships/slide" Target="/ppt/slides/slide7.xml" Id="R7e3204f90a46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35630ddb6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490244034807" /><Relationship Type="http://schemas.openxmlformats.org/officeDocument/2006/relationships/theme" Target="/ppt/slideMasters/theme/theme1.xml" Id="R54baa47e9ea8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049024403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ad232beb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ff286163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9741b3554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7bdbe3d48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c114428d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cb377e9246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06d1727e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BERENTZEN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