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4817d1aee148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221cf3c0714ca4"/>
  </p:sldMasterIdLst>
  <p:sldIdLst>
    <p:sldId xmlns:r="http://schemas.openxmlformats.org/officeDocument/2006/relationships" id="256" r:id="Ree11a5b155a0440c"/>
    <p:sldId xmlns:r="http://schemas.openxmlformats.org/officeDocument/2006/relationships" id="257" r:id="R51d72041ba1f4407"/>
    <p:sldId xmlns:r="http://schemas.openxmlformats.org/officeDocument/2006/relationships" id="258" r:id="R29f89355166a4a9e"/>
    <p:sldId xmlns:r="http://schemas.openxmlformats.org/officeDocument/2006/relationships" id="259" r:id="Ra6998576bdb24122"/>
    <p:sldId xmlns:r="http://schemas.openxmlformats.org/officeDocument/2006/relationships" id="260" r:id="Re882d0640aac47a7"/>
    <p:sldId xmlns:r="http://schemas.openxmlformats.org/officeDocument/2006/relationships" id="261" r:id="Rff0448bcfcb34d9f"/>
    <p:sldId xmlns:r="http://schemas.openxmlformats.org/officeDocument/2006/relationships" id="262" r:id="Rc46c9cdb9a8144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221cf3c0714ca4" /><Relationship Type="http://schemas.openxmlformats.org/officeDocument/2006/relationships/slide" Target="/ppt/slides/slide1.xml" Id="Ree11a5b155a0440c" /><Relationship Type="http://schemas.openxmlformats.org/officeDocument/2006/relationships/slide" Target="/ppt/slides/slide2.xml" Id="R51d72041ba1f4407" /><Relationship Type="http://schemas.openxmlformats.org/officeDocument/2006/relationships/slide" Target="/ppt/slides/slide3.xml" Id="R29f89355166a4a9e" /><Relationship Type="http://schemas.openxmlformats.org/officeDocument/2006/relationships/slide" Target="/ppt/slides/slide4.xml" Id="Ra6998576bdb24122" /><Relationship Type="http://schemas.openxmlformats.org/officeDocument/2006/relationships/slide" Target="/ppt/slides/slide5.xml" Id="Re882d0640aac47a7" /><Relationship Type="http://schemas.openxmlformats.org/officeDocument/2006/relationships/slide" Target="/ppt/slides/slide6.xml" Id="Rff0448bcfcb34d9f" /><Relationship Type="http://schemas.openxmlformats.org/officeDocument/2006/relationships/slide" Target="/ppt/slides/slide7.xml" Id="Rc46c9cdb9a8144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5a3580c52347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f8a87529144a9" /><Relationship Type="http://schemas.openxmlformats.org/officeDocument/2006/relationships/theme" Target="/ppt/slideMasters/theme/theme1.xml" Id="R7339c6f4092f42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ef8a87529144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2a5ebb4014c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b3fbab41e45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e976c91d744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d0cd1227d48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d7f88ce2742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90fdbcebc48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c9e06cfa846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ARGENTUM 2018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ARGENTUM 2018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31 980 847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30 387 345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31 006 062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296 890 289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297 755 730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OPTIMUM PRIVATE EQUITY 2018 AS  –  47,8 %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LØNNE INVEST AS  –  19,5 %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VARNER PE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KOMMUNALE PENSJONSKASSE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KLAVENESS MARINE FINANCE AS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KOMMUNALE PENSJONSKASSE  –  5,8 %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Bradbenken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921 166 613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