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0b3fceec754f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6fee0b995b4967"/>
  </p:sldMasterIdLst>
  <p:sldIdLst>
    <p:sldId xmlns:r="http://schemas.openxmlformats.org/officeDocument/2006/relationships" id="256" r:id="Rfebf32a0465f4ae6"/>
    <p:sldId xmlns:r="http://schemas.openxmlformats.org/officeDocument/2006/relationships" id="257" r:id="R91d908c9a59147af"/>
    <p:sldId xmlns:r="http://schemas.openxmlformats.org/officeDocument/2006/relationships" id="258" r:id="R8ebf946cee2c47d5"/>
    <p:sldId xmlns:r="http://schemas.openxmlformats.org/officeDocument/2006/relationships" id="259" r:id="Re55db9dd01854f48"/>
    <p:sldId xmlns:r="http://schemas.openxmlformats.org/officeDocument/2006/relationships" id="260" r:id="Ra45f75a5b5f14b6a"/>
    <p:sldId xmlns:r="http://schemas.openxmlformats.org/officeDocument/2006/relationships" id="261" r:id="Rb51375e5a00a41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6fee0b995b4967" /><Relationship Type="http://schemas.openxmlformats.org/officeDocument/2006/relationships/slide" Target="/ppt/slides/slide1.xml" Id="Rfebf32a0465f4ae6" /><Relationship Type="http://schemas.openxmlformats.org/officeDocument/2006/relationships/slide" Target="/ppt/slides/slide2.xml" Id="R91d908c9a59147af" /><Relationship Type="http://schemas.openxmlformats.org/officeDocument/2006/relationships/slide" Target="/ppt/slides/slide3.xml" Id="R8ebf946cee2c47d5" /><Relationship Type="http://schemas.openxmlformats.org/officeDocument/2006/relationships/slide" Target="/ppt/slides/slide4.xml" Id="Re55db9dd01854f48" /><Relationship Type="http://schemas.openxmlformats.org/officeDocument/2006/relationships/slide" Target="/ppt/slides/slide5.xml" Id="Ra45f75a5b5f14b6a" /><Relationship Type="http://schemas.openxmlformats.org/officeDocument/2006/relationships/slide" Target="/ppt/slides/slide6.xml" Id="Rb51375e5a00a41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33579618e547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3fefd83c64072" /><Relationship Type="http://schemas.openxmlformats.org/officeDocument/2006/relationships/theme" Target="/ppt/slideMasters/theme/theme1.xml" Id="Rb67987b041f948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b3fefd83c640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66072789a40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7bbc9d9e244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1087051724a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adb5beb024c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de613f11549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6ae8c0e524d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BLUE SKY ECONOMY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SKY ECONOMY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SKY ECONOMY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SKY ECONOMY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SKY ECONOMY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SKY ECONOMY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 Eydes vei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1412 Sofiemyr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921 171 986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SKY ECONOMY AS</a:t>
            </a:r>
          </a:p>
        </p:txBody>
      </p:sp>
    </p:spTree>
  </p:cSld>
  <p:clrMapOvr>
    <a:masterClrMapping xmlns:a="http://schemas.openxmlformats.org/drawingml/2006/main"/>
  </p:clrMapOvr>
</p:sld>
</file>