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050c9b002547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6c9304cfc045d6"/>
  </p:sldMasterIdLst>
  <p:sldIdLst>
    <p:sldId xmlns:r="http://schemas.openxmlformats.org/officeDocument/2006/relationships" id="256" r:id="R994d776b30a44058"/>
    <p:sldId xmlns:r="http://schemas.openxmlformats.org/officeDocument/2006/relationships" id="257" r:id="Ra8ab158993b24bac"/>
    <p:sldId xmlns:r="http://schemas.openxmlformats.org/officeDocument/2006/relationships" id="258" r:id="R8002f268c9f74909"/>
    <p:sldId xmlns:r="http://schemas.openxmlformats.org/officeDocument/2006/relationships" id="259" r:id="R24247fe77c724493"/>
    <p:sldId xmlns:r="http://schemas.openxmlformats.org/officeDocument/2006/relationships" id="260" r:id="Rbdc208e08b3345ce"/>
    <p:sldId xmlns:r="http://schemas.openxmlformats.org/officeDocument/2006/relationships" id="261" r:id="Rb4ec06533c2e4959"/>
    <p:sldId xmlns:r="http://schemas.openxmlformats.org/officeDocument/2006/relationships" id="262" r:id="R670e87e9428f4a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6c9304cfc045d6" /><Relationship Type="http://schemas.openxmlformats.org/officeDocument/2006/relationships/slide" Target="/ppt/slides/slide1.xml" Id="R994d776b30a44058" /><Relationship Type="http://schemas.openxmlformats.org/officeDocument/2006/relationships/slide" Target="/ppt/slides/slide2.xml" Id="Ra8ab158993b24bac" /><Relationship Type="http://schemas.openxmlformats.org/officeDocument/2006/relationships/slide" Target="/ppt/slides/slide3.xml" Id="R8002f268c9f74909" /><Relationship Type="http://schemas.openxmlformats.org/officeDocument/2006/relationships/slide" Target="/ppt/slides/slide4.xml" Id="R24247fe77c724493" /><Relationship Type="http://schemas.openxmlformats.org/officeDocument/2006/relationships/slide" Target="/ppt/slides/slide5.xml" Id="Rbdc208e08b3345ce" /><Relationship Type="http://schemas.openxmlformats.org/officeDocument/2006/relationships/slide" Target="/ppt/slides/slide6.xml" Id="Rb4ec06533c2e4959" /><Relationship Type="http://schemas.openxmlformats.org/officeDocument/2006/relationships/slide" Target="/ppt/slides/slide7.xml" Id="R670e87e9428f4a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e95c99612040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6a2fa82ed4927" /><Relationship Type="http://schemas.openxmlformats.org/officeDocument/2006/relationships/theme" Target="/ppt/slideMasters/theme/theme1.xml" Id="Re05c37fd587d4a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f6a2fa82ed49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46aa99f6741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c3ce4d34245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c610e87a44a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d2cda34dd4c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87e7739734e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52cb6581748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4b66e8a9842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BLUE SKY ECONOMY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SKY ECONOMY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BLUE SKY ECONOMY AS ble etablert [år] og holder til i Sofiemyr.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SKY ECONOMY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SKY ECONOMY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SKY ECONOMY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5 174 668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542 811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443 688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348 494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1 337 932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SKY ECONOMY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INVESTMENT GROUP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G. SØRUM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GRØSTAD TOM JENS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SKY ECONOMY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 Eydes vei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1412 Sofiemyr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921 171 986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SKY ECONOMY AS</a:t>
            </a:r>
          </a:p>
        </p:txBody>
      </p:sp>
    </p:spTree>
  </p:cSld>
  <p:clrMapOvr>
    <a:masterClrMapping xmlns:a="http://schemas.openxmlformats.org/drawingml/2006/main"/>
  </p:clrMapOvr>
</p:sld>
</file>