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976f6f586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944da7288416d"/>
  </p:sldMasterIdLst>
  <p:sldIdLst>
    <p:sldId xmlns:r="http://schemas.openxmlformats.org/officeDocument/2006/relationships" id="256" r:id="R8d1c838a9694412f"/>
    <p:sldId xmlns:r="http://schemas.openxmlformats.org/officeDocument/2006/relationships" id="257" r:id="Red590480dd8e42c6"/>
    <p:sldId xmlns:r="http://schemas.openxmlformats.org/officeDocument/2006/relationships" id="258" r:id="R72b998f48d5d4ecf"/>
    <p:sldId xmlns:r="http://schemas.openxmlformats.org/officeDocument/2006/relationships" id="259" r:id="R5bc8b8ed99a64053"/>
    <p:sldId xmlns:r="http://schemas.openxmlformats.org/officeDocument/2006/relationships" id="260" r:id="Rea3c338e7a5c4d0e"/>
    <p:sldId xmlns:r="http://schemas.openxmlformats.org/officeDocument/2006/relationships" id="261" r:id="R8ad923af9568433e"/>
    <p:sldId xmlns:r="http://schemas.openxmlformats.org/officeDocument/2006/relationships" id="262" r:id="Rde03e59fca72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944da7288416d" /><Relationship Type="http://schemas.openxmlformats.org/officeDocument/2006/relationships/slide" Target="/ppt/slides/slide1.xml" Id="R8d1c838a9694412f" /><Relationship Type="http://schemas.openxmlformats.org/officeDocument/2006/relationships/slide" Target="/ppt/slides/slide2.xml" Id="Red590480dd8e42c6" /><Relationship Type="http://schemas.openxmlformats.org/officeDocument/2006/relationships/slide" Target="/ppt/slides/slide3.xml" Id="R72b998f48d5d4ecf" /><Relationship Type="http://schemas.openxmlformats.org/officeDocument/2006/relationships/slide" Target="/ppt/slides/slide4.xml" Id="R5bc8b8ed99a64053" /><Relationship Type="http://schemas.openxmlformats.org/officeDocument/2006/relationships/slide" Target="/ppt/slides/slide5.xml" Id="Rea3c338e7a5c4d0e" /><Relationship Type="http://schemas.openxmlformats.org/officeDocument/2006/relationships/slide" Target="/ppt/slides/slide6.xml" Id="R8ad923af9568433e" /><Relationship Type="http://schemas.openxmlformats.org/officeDocument/2006/relationships/slide" Target="/ppt/slides/slide7.xml" Id="Rde03e59fca72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8068b0509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56be4e4f473f" /><Relationship Type="http://schemas.openxmlformats.org/officeDocument/2006/relationships/theme" Target="/ppt/slideMasters/theme/theme1.xml" Id="R21df6526f43e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b56be4e4f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d0d36f09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bda3922f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56f04b8c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6ac7a682b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2b95b098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e2592dd8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13334630d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