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41b0add6304a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39148dbabc45c0"/>
  </p:sldMasterIdLst>
  <p:sldIdLst>
    <p:sldId xmlns:r="http://schemas.openxmlformats.org/officeDocument/2006/relationships" id="256" r:id="Rc199c832e6a344be"/>
    <p:sldId xmlns:r="http://schemas.openxmlformats.org/officeDocument/2006/relationships" id="257" r:id="Re3513b5b895d453e"/>
    <p:sldId xmlns:r="http://schemas.openxmlformats.org/officeDocument/2006/relationships" id="258" r:id="R4784074c68eb4e98"/>
    <p:sldId xmlns:r="http://schemas.openxmlformats.org/officeDocument/2006/relationships" id="259" r:id="R5c5bf3db17b24896"/>
    <p:sldId xmlns:r="http://schemas.openxmlformats.org/officeDocument/2006/relationships" id="260" r:id="R1f374bb5a99f423d"/>
    <p:sldId xmlns:r="http://schemas.openxmlformats.org/officeDocument/2006/relationships" id="261" r:id="R1e188de6b2a546de"/>
    <p:sldId xmlns:r="http://schemas.openxmlformats.org/officeDocument/2006/relationships" id="262" r:id="R4c7e1fdfbc3841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9148dbabc45c0" /><Relationship Type="http://schemas.openxmlformats.org/officeDocument/2006/relationships/slide" Target="/ppt/slides/slide1.xml" Id="Rc199c832e6a344be" /><Relationship Type="http://schemas.openxmlformats.org/officeDocument/2006/relationships/slide" Target="/ppt/slides/slide2.xml" Id="Re3513b5b895d453e" /><Relationship Type="http://schemas.openxmlformats.org/officeDocument/2006/relationships/slide" Target="/ppt/slides/slide3.xml" Id="R4784074c68eb4e98" /><Relationship Type="http://schemas.openxmlformats.org/officeDocument/2006/relationships/slide" Target="/ppt/slides/slide4.xml" Id="R5c5bf3db17b24896" /><Relationship Type="http://schemas.openxmlformats.org/officeDocument/2006/relationships/slide" Target="/ppt/slides/slide5.xml" Id="R1f374bb5a99f423d" /><Relationship Type="http://schemas.openxmlformats.org/officeDocument/2006/relationships/slide" Target="/ppt/slides/slide6.xml" Id="R1e188de6b2a546de" /><Relationship Type="http://schemas.openxmlformats.org/officeDocument/2006/relationships/slide" Target="/ppt/slides/slide7.xml" Id="R4c7e1fdfbc3841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76e1fce064b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9c8c8e39e4b7d" /><Relationship Type="http://schemas.openxmlformats.org/officeDocument/2006/relationships/theme" Target="/ppt/slideMasters/theme/theme1.xml" Id="R060e9d81fbdf40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c9c8c8e39e4b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e1300187648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f62a355904c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8da8ea0f6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be3f4c997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796ee026444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4838ce6dd40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846f1003348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 OG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 OG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10 341 030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WINIARSKI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