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8c3751b5b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22103ff0b4b20"/>
  </p:sldMasterIdLst>
  <p:sldIdLst>
    <p:sldId xmlns:r="http://schemas.openxmlformats.org/officeDocument/2006/relationships" id="256" r:id="R4d273d735b924013"/>
    <p:sldId xmlns:r="http://schemas.openxmlformats.org/officeDocument/2006/relationships" id="257" r:id="Rdbd00ab9412b43df"/>
    <p:sldId xmlns:r="http://schemas.openxmlformats.org/officeDocument/2006/relationships" id="258" r:id="R1cf4c8fc28744754"/>
    <p:sldId xmlns:r="http://schemas.openxmlformats.org/officeDocument/2006/relationships" id="259" r:id="R08ffb928ed8140b6"/>
    <p:sldId xmlns:r="http://schemas.openxmlformats.org/officeDocument/2006/relationships" id="260" r:id="R777ad8785afe47cf"/>
    <p:sldId xmlns:r="http://schemas.openxmlformats.org/officeDocument/2006/relationships" id="261" r:id="Reea26c944f1841dd"/>
    <p:sldId xmlns:r="http://schemas.openxmlformats.org/officeDocument/2006/relationships" id="262" r:id="R562d32f1dc9f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22103ff0b4b20" /><Relationship Type="http://schemas.openxmlformats.org/officeDocument/2006/relationships/slide" Target="/ppt/slides/slide1.xml" Id="R4d273d735b924013" /><Relationship Type="http://schemas.openxmlformats.org/officeDocument/2006/relationships/slide" Target="/ppt/slides/slide2.xml" Id="Rdbd00ab9412b43df" /><Relationship Type="http://schemas.openxmlformats.org/officeDocument/2006/relationships/slide" Target="/ppt/slides/slide3.xml" Id="R1cf4c8fc28744754" /><Relationship Type="http://schemas.openxmlformats.org/officeDocument/2006/relationships/slide" Target="/ppt/slides/slide4.xml" Id="R08ffb928ed8140b6" /><Relationship Type="http://schemas.openxmlformats.org/officeDocument/2006/relationships/slide" Target="/ppt/slides/slide5.xml" Id="R777ad8785afe47cf" /><Relationship Type="http://schemas.openxmlformats.org/officeDocument/2006/relationships/slide" Target="/ppt/slides/slide6.xml" Id="Reea26c944f1841dd" /><Relationship Type="http://schemas.openxmlformats.org/officeDocument/2006/relationships/slide" Target="/ppt/slides/slide7.xml" Id="R562d32f1dc9f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541fbebe3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f962edcc4c52" /><Relationship Type="http://schemas.openxmlformats.org/officeDocument/2006/relationships/theme" Target="/ppt/slideMasters/theme/theme1.xml" Id="Rc2a9773b469e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cf962edcc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dcbf20cde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05317336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c1ffb222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84d286403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a2bb35bf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b4cedbb3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0c8f76a2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