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dab8f284843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f3762c9a3446d0"/>
  </p:sldMasterIdLst>
  <p:sldIdLst>
    <p:sldId xmlns:r="http://schemas.openxmlformats.org/officeDocument/2006/relationships" id="256" r:id="Rc2ab2f8d0dba495b"/>
    <p:sldId xmlns:r="http://schemas.openxmlformats.org/officeDocument/2006/relationships" id="257" r:id="R660fdc2895e84a65"/>
    <p:sldId xmlns:r="http://schemas.openxmlformats.org/officeDocument/2006/relationships" id="258" r:id="R6b56ffa448b945d6"/>
    <p:sldId xmlns:r="http://schemas.openxmlformats.org/officeDocument/2006/relationships" id="259" r:id="R756baf228b7c4ce2"/>
    <p:sldId xmlns:r="http://schemas.openxmlformats.org/officeDocument/2006/relationships" id="260" r:id="R10d78637b31f4869"/>
    <p:sldId xmlns:r="http://schemas.openxmlformats.org/officeDocument/2006/relationships" id="261" r:id="R76c1d18543564cac"/>
    <p:sldId xmlns:r="http://schemas.openxmlformats.org/officeDocument/2006/relationships" id="262" r:id="R626442cb42f04d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3762c9a3446d0" /><Relationship Type="http://schemas.openxmlformats.org/officeDocument/2006/relationships/slide" Target="/ppt/slides/slide1.xml" Id="Rc2ab2f8d0dba495b" /><Relationship Type="http://schemas.openxmlformats.org/officeDocument/2006/relationships/slide" Target="/ppt/slides/slide2.xml" Id="R660fdc2895e84a65" /><Relationship Type="http://schemas.openxmlformats.org/officeDocument/2006/relationships/slide" Target="/ppt/slides/slide3.xml" Id="R6b56ffa448b945d6" /><Relationship Type="http://schemas.openxmlformats.org/officeDocument/2006/relationships/slide" Target="/ppt/slides/slide4.xml" Id="R756baf228b7c4ce2" /><Relationship Type="http://schemas.openxmlformats.org/officeDocument/2006/relationships/slide" Target="/ppt/slides/slide5.xml" Id="R10d78637b31f4869" /><Relationship Type="http://schemas.openxmlformats.org/officeDocument/2006/relationships/slide" Target="/ppt/slides/slide6.xml" Id="R76c1d18543564cac" /><Relationship Type="http://schemas.openxmlformats.org/officeDocument/2006/relationships/slide" Target="/ppt/slides/slide7.xml" Id="R626442cb42f04d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4341b3e12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70f83f4a94562" /><Relationship Type="http://schemas.openxmlformats.org/officeDocument/2006/relationships/theme" Target="/ppt/slideMasters/theme/theme1.xml" Id="R9d5a5fae87c6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770f83f4a9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cad529528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850a28cc04a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4b445756545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f59491c8147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ef4536bab47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f6895259b4f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af9067b8446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5 747 978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THORE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Haga, Kornstadveien 465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stein@orientedgroup.com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www.multimedianordic.no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