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942f234d6e46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3a40f7d57a4182"/>
  </p:sldMasterIdLst>
  <p:sldIdLst>
    <p:sldId xmlns:r="http://schemas.openxmlformats.org/officeDocument/2006/relationships" id="256" r:id="R6d82dd1269f94de4"/>
    <p:sldId xmlns:r="http://schemas.openxmlformats.org/officeDocument/2006/relationships" id="257" r:id="Rf2b6b2187d064c25"/>
    <p:sldId xmlns:r="http://schemas.openxmlformats.org/officeDocument/2006/relationships" id="258" r:id="Rde94d3bdab0a4038"/>
    <p:sldId xmlns:r="http://schemas.openxmlformats.org/officeDocument/2006/relationships" id="259" r:id="Rdd4313fd06324b4e"/>
    <p:sldId xmlns:r="http://schemas.openxmlformats.org/officeDocument/2006/relationships" id="260" r:id="R4ca41aa77b004dcd"/>
    <p:sldId xmlns:r="http://schemas.openxmlformats.org/officeDocument/2006/relationships" id="261" r:id="R2c6911fca5684c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3a40f7d57a4182" /><Relationship Type="http://schemas.openxmlformats.org/officeDocument/2006/relationships/slide" Target="/ppt/slides/slide1.xml" Id="R6d82dd1269f94de4" /><Relationship Type="http://schemas.openxmlformats.org/officeDocument/2006/relationships/slide" Target="/ppt/slides/slide2.xml" Id="Rf2b6b2187d064c25" /><Relationship Type="http://schemas.openxmlformats.org/officeDocument/2006/relationships/slide" Target="/ppt/slides/slide3.xml" Id="Rde94d3bdab0a4038" /><Relationship Type="http://schemas.openxmlformats.org/officeDocument/2006/relationships/slide" Target="/ppt/slides/slide4.xml" Id="Rdd4313fd06324b4e" /><Relationship Type="http://schemas.openxmlformats.org/officeDocument/2006/relationships/slide" Target="/ppt/slides/slide5.xml" Id="R4ca41aa77b004dcd" /><Relationship Type="http://schemas.openxmlformats.org/officeDocument/2006/relationships/slide" Target="/ppt/slides/slide6.xml" Id="R2c6911fca5684c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dba289fd7f45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d2d7800134a4e" /><Relationship Type="http://schemas.openxmlformats.org/officeDocument/2006/relationships/theme" Target="/ppt/slideMasters/theme/theme1.xml" Id="R99b4ee980f464a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5d2d7800134a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01a2d60054b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390ab24dd46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288e1c87944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7d6ea993b42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d2700449b46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8a44ff38443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ZIDANE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ZIDANE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ZIDANE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ZIDANE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ZIDANE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ZIDANE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Dønnestadveien 157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4658 Tveit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921 210 167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ZIDANE INVEST AS</a:t>
            </a:r>
          </a:p>
        </p:txBody>
      </p:sp>
    </p:spTree>
  </p:cSld>
  <p:clrMapOvr>
    <a:masterClrMapping xmlns:a="http://schemas.openxmlformats.org/drawingml/2006/main"/>
  </p:clrMapOvr>
</p:sld>
</file>