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2f5cb54d8e46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64d6cc44c94a5c"/>
  </p:sldMasterIdLst>
  <p:sldIdLst>
    <p:sldId xmlns:r="http://schemas.openxmlformats.org/officeDocument/2006/relationships" id="256" r:id="Ra07f25edbd2f4174"/>
    <p:sldId xmlns:r="http://schemas.openxmlformats.org/officeDocument/2006/relationships" id="257" r:id="R6b9cb9150f1b42b8"/>
    <p:sldId xmlns:r="http://schemas.openxmlformats.org/officeDocument/2006/relationships" id="258" r:id="R3e74d6954a0140d1"/>
    <p:sldId xmlns:r="http://schemas.openxmlformats.org/officeDocument/2006/relationships" id="259" r:id="R1e480124269a470f"/>
    <p:sldId xmlns:r="http://schemas.openxmlformats.org/officeDocument/2006/relationships" id="260" r:id="Re85b28dd2a234aa1"/>
    <p:sldId xmlns:r="http://schemas.openxmlformats.org/officeDocument/2006/relationships" id="261" r:id="R4717e69709654049"/>
    <p:sldId xmlns:r="http://schemas.openxmlformats.org/officeDocument/2006/relationships" id="262" r:id="R554d2694177347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64d6cc44c94a5c" /><Relationship Type="http://schemas.openxmlformats.org/officeDocument/2006/relationships/slide" Target="/ppt/slides/slide1.xml" Id="Ra07f25edbd2f4174" /><Relationship Type="http://schemas.openxmlformats.org/officeDocument/2006/relationships/slide" Target="/ppt/slides/slide2.xml" Id="R6b9cb9150f1b42b8" /><Relationship Type="http://schemas.openxmlformats.org/officeDocument/2006/relationships/slide" Target="/ppt/slides/slide3.xml" Id="R3e74d6954a0140d1" /><Relationship Type="http://schemas.openxmlformats.org/officeDocument/2006/relationships/slide" Target="/ppt/slides/slide4.xml" Id="R1e480124269a470f" /><Relationship Type="http://schemas.openxmlformats.org/officeDocument/2006/relationships/slide" Target="/ppt/slides/slide5.xml" Id="Re85b28dd2a234aa1" /><Relationship Type="http://schemas.openxmlformats.org/officeDocument/2006/relationships/slide" Target="/ppt/slides/slide6.xml" Id="R4717e69709654049" /><Relationship Type="http://schemas.openxmlformats.org/officeDocument/2006/relationships/slide" Target="/ppt/slides/slide7.xml" Id="R554d2694177347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223995b3334c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a4d61c37045ab" /><Relationship Type="http://schemas.openxmlformats.org/officeDocument/2006/relationships/theme" Target="/ppt/slideMasters/theme/theme1.xml" Id="R7fdc076ff8b645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0a4d61c37045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72712c1144a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d8b1f225249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2426928c94d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a3babcbfd42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0d1cd581f48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9dfdf24a742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137d2fcd44f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ZIDANE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ZIDANE INVEST AS ble etablert [år] og holder til i Tveit.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−64 495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3 401 396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8 892 452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LUND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ZIDANE EVENT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Dønnestadveien 157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4658 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921 210 167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