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c76d0d193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106fa112e4f79"/>
  </p:sldMasterIdLst>
  <p:sldIdLst>
    <p:sldId xmlns:r="http://schemas.openxmlformats.org/officeDocument/2006/relationships" id="256" r:id="R81ae424b60754cc5"/>
    <p:sldId xmlns:r="http://schemas.openxmlformats.org/officeDocument/2006/relationships" id="257" r:id="Rdc6542d2ef834fdf"/>
    <p:sldId xmlns:r="http://schemas.openxmlformats.org/officeDocument/2006/relationships" id="258" r:id="R214a5b42da0e4c72"/>
    <p:sldId xmlns:r="http://schemas.openxmlformats.org/officeDocument/2006/relationships" id="259" r:id="Rc787f93d4242479e"/>
    <p:sldId xmlns:r="http://schemas.openxmlformats.org/officeDocument/2006/relationships" id="260" r:id="R36ce58b00a8f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06fa112e4f79" /><Relationship Type="http://schemas.openxmlformats.org/officeDocument/2006/relationships/slide" Target="/ppt/slides/slide1.xml" Id="R81ae424b60754cc5" /><Relationship Type="http://schemas.openxmlformats.org/officeDocument/2006/relationships/slide" Target="/ppt/slides/slide2.xml" Id="Rdc6542d2ef834fdf" /><Relationship Type="http://schemas.openxmlformats.org/officeDocument/2006/relationships/slide" Target="/ppt/slides/slide3.xml" Id="R214a5b42da0e4c72" /><Relationship Type="http://schemas.openxmlformats.org/officeDocument/2006/relationships/slide" Target="/ppt/slides/slide4.xml" Id="Rc787f93d4242479e" /><Relationship Type="http://schemas.openxmlformats.org/officeDocument/2006/relationships/slide" Target="/ppt/slides/slide5.xml" Id="R36ce58b00a8f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512878660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1844e2054e2d" /><Relationship Type="http://schemas.openxmlformats.org/officeDocument/2006/relationships/theme" Target="/ppt/slideMasters/theme/theme1.xml" Id="R43884eafec5f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b1844e205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6c9957d41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6055163f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c7407d0c45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b6b0437a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33d948f3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