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6127297ae843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ebbe3926d4383"/>
  </p:sldMasterIdLst>
  <p:sldIdLst>
    <p:sldId xmlns:r="http://schemas.openxmlformats.org/officeDocument/2006/relationships" id="256" r:id="R1949d7afc89945b9"/>
    <p:sldId xmlns:r="http://schemas.openxmlformats.org/officeDocument/2006/relationships" id="257" r:id="Rf79e725c614f4e84"/>
    <p:sldId xmlns:r="http://schemas.openxmlformats.org/officeDocument/2006/relationships" id="258" r:id="Rf1509d71e7414ce6"/>
    <p:sldId xmlns:r="http://schemas.openxmlformats.org/officeDocument/2006/relationships" id="259" r:id="R2f1233396ab542ca"/>
    <p:sldId xmlns:r="http://schemas.openxmlformats.org/officeDocument/2006/relationships" id="260" r:id="R604385fa7abe44aa"/>
    <p:sldId xmlns:r="http://schemas.openxmlformats.org/officeDocument/2006/relationships" id="261" r:id="R798696b01b2e46c0"/>
    <p:sldId xmlns:r="http://schemas.openxmlformats.org/officeDocument/2006/relationships" id="262" r:id="Rc8d7f9154da9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ebbe3926d4383" /><Relationship Type="http://schemas.openxmlformats.org/officeDocument/2006/relationships/slide" Target="/ppt/slides/slide1.xml" Id="R1949d7afc89945b9" /><Relationship Type="http://schemas.openxmlformats.org/officeDocument/2006/relationships/slide" Target="/ppt/slides/slide2.xml" Id="Rf79e725c614f4e84" /><Relationship Type="http://schemas.openxmlformats.org/officeDocument/2006/relationships/slide" Target="/ppt/slides/slide3.xml" Id="Rf1509d71e7414ce6" /><Relationship Type="http://schemas.openxmlformats.org/officeDocument/2006/relationships/slide" Target="/ppt/slides/slide4.xml" Id="R2f1233396ab542ca" /><Relationship Type="http://schemas.openxmlformats.org/officeDocument/2006/relationships/slide" Target="/ppt/slides/slide5.xml" Id="R604385fa7abe44aa" /><Relationship Type="http://schemas.openxmlformats.org/officeDocument/2006/relationships/slide" Target="/ppt/slides/slide6.xml" Id="R798696b01b2e46c0" /><Relationship Type="http://schemas.openxmlformats.org/officeDocument/2006/relationships/slide" Target="/ppt/slides/slide7.xml" Id="Rc8d7f9154da9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c7d64427b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af982f97142c2" /><Relationship Type="http://schemas.openxmlformats.org/officeDocument/2006/relationships/theme" Target="/ppt/slideMasters/theme/theme1.xml" Id="R5fa043501b90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af982f971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cb7d3415a45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1f8d50b7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34a819e5b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f4c5e4ab846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72fa30b99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4110fb84742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59e08ffa6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