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ab1197f96c41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b9e63242bf4719"/>
  </p:sldMasterIdLst>
  <p:sldIdLst>
    <p:sldId xmlns:r="http://schemas.openxmlformats.org/officeDocument/2006/relationships" id="256" r:id="Rc979012481714b3c"/>
    <p:sldId xmlns:r="http://schemas.openxmlformats.org/officeDocument/2006/relationships" id="257" r:id="Rb0a525a94ebe4cec"/>
    <p:sldId xmlns:r="http://schemas.openxmlformats.org/officeDocument/2006/relationships" id="258" r:id="Re0276a3e5fb74a57"/>
    <p:sldId xmlns:r="http://schemas.openxmlformats.org/officeDocument/2006/relationships" id="259" r:id="R1e4f13b89cec495c"/>
    <p:sldId xmlns:r="http://schemas.openxmlformats.org/officeDocument/2006/relationships" id="260" r:id="R337a020451ec4207"/>
    <p:sldId xmlns:r="http://schemas.openxmlformats.org/officeDocument/2006/relationships" id="261" r:id="Rfcb2705a852243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b9e63242bf4719" /><Relationship Type="http://schemas.openxmlformats.org/officeDocument/2006/relationships/slide" Target="/ppt/slides/slide1.xml" Id="Rc979012481714b3c" /><Relationship Type="http://schemas.openxmlformats.org/officeDocument/2006/relationships/slide" Target="/ppt/slides/slide2.xml" Id="Rb0a525a94ebe4cec" /><Relationship Type="http://schemas.openxmlformats.org/officeDocument/2006/relationships/slide" Target="/ppt/slides/slide3.xml" Id="Re0276a3e5fb74a57" /><Relationship Type="http://schemas.openxmlformats.org/officeDocument/2006/relationships/slide" Target="/ppt/slides/slide4.xml" Id="R1e4f13b89cec495c" /><Relationship Type="http://schemas.openxmlformats.org/officeDocument/2006/relationships/slide" Target="/ppt/slides/slide5.xml" Id="R337a020451ec4207" /><Relationship Type="http://schemas.openxmlformats.org/officeDocument/2006/relationships/slide" Target="/ppt/slides/slide6.xml" Id="Rfcb2705a852243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f31fe0d84841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d152df1c094d89" /><Relationship Type="http://schemas.openxmlformats.org/officeDocument/2006/relationships/theme" Target="/ppt/slideMasters/theme/theme1.xml" Id="R16355fa2c4eb4b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d152df1c094d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b511bb505146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79a8267a8e47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a055483f2c49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6dc06e039c44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582cc18cef44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4a4035195b4b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FAVENTE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ADB-Senteret AS, Langgata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4515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921 284 055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EIENDOM AS</a:t>
            </a:r>
          </a:p>
        </p:txBody>
      </p:sp>
    </p:spTree>
  </p:cSld>
  <p:clrMapOvr>
    <a:masterClrMapping xmlns:a="http://schemas.openxmlformats.org/drawingml/2006/main"/>
  </p:clrMapOvr>
</p:sld>
</file>