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7d55c2f7e946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442acee6a4309"/>
  </p:sldMasterIdLst>
  <p:sldIdLst>
    <p:sldId xmlns:r="http://schemas.openxmlformats.org/officeDocument/2006/relationships" id="256" r:id="R672409dc211447e4"/>
    <p:sldId xmlns:r="http://schemas.openxmlformats.org/officeDocument/2006/relationships" id="257" r:id="Rbcc49f5d0f624a0d"/>
    <p:sldId xmlns:r="http://schemas.openxmlformats.org/officeDocument/2006/relationships" id="258" r:id="R5fa0b9bda5014db3"/>
    <p:sldId xmlns:r="http://schemas.openxmlformats.org/officeDocument/2006/relationships" id="259" r:id="R4f8b193431b24aa9"/>
    <p:sldId xmlns:r="http://schemas.openxmlformats.org/officeDocument/2006/relationships" id="260" r:id="Rb2bf3f6e4ea14688"/>
    <p:sldId xmlns:r="http://schemas.openxmlformats.org/officeDocument/2006/relationships" id="261" r:id="R2fd05f5b61244a20"/>
    <p:sldId xmlns:r="http://schemas.openxmlformats.org/officeDocument/2006/relationships" id="262" r:id="Rf9627aa24b96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442acee6a4309" /><Relationship Type="http://schemas.openxmlformats.org/officeDocument/2006/relationships/slide" Target="/ppt/slides/slide1.xml" Id="R672409dc211447e4" /><Relationship Type="http://schemas.openxmlformats.org/officeDocument/2006/relationships/slide" Target="/ppt/slides/slide2.xml" Id="Rbcc49f5d0f624a0d" /><Relationship Type="http://schemas.openxmlformats.org/officeDocument/2006/relationships/slide" Target="/ppt/slides/slide3.xml" Id="R5fa0b9bda5014db3" /><Relationship Type="http://schemas.openxmlformats.org/officeDocument/2006/relationships/slide" Target="/ppt/slides/slide4.xml" Id="R4f8b193431b24aa9" /><Relationship Type="http://schemas.openxmlformats.org/officeDocument/2006/relationships/slide" Target="/ppt/slides/slide5.xml" Id="Rb2bf3f6e4ea14688" /><Relationship Type="http://schemas.openxmlformats.org/officeDocument/2006/relationships/slide" Target="/ppt/slides/slide6.xml" Id="R2fd05f5b61244a20" /><Relationship Type="http://schemas.openxmlformats.org/officeDocument/2006/relationships/slide" Target="/ppt/slides/slide7.xml" Id="Rf9627aa24b96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248b42f1f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bb6004b6d4b5f" /><Relationship Type="http://schemas.openxmlformats.org/officeDocument/2006/relationships/theme" Target="/ppt/slideMasters/theme/theme1.xml" Id="R51a7a5851ef342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bb6004b6d4b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da004f7d441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c098e44d842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e8dcb3f18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f788fb98a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067cd5311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7cff5fa184e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8ae7c7cce4c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27 931 442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