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0e3b9c361f43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fa7e73f2124d1d"/>
  </p:sldMasterIdLst>
  <p:sldIdLst>
    <p:sldId xmlns:r="http://schemas.openxmlformats.org/officeDocument/2006/relationships" id="256" r:id="R2657b89e6c694258"/>
    <p:sldId xmlns:r="http://schemas.openxmlformats.org/officeDocument/2006/relationships" id="257" r:id="Rc9e480d83a3d4724"/>
    <p:sldId xmlns:r="http://schemas.openxmlformats.org/officeDocument/2006/relationships" id="258" r:id="Rc5a7e77517eb4406"/>
    <p:sldId xmlns:r="http://schemas.openxmlformats.org/officeDocument/2006/relationships" id="259" r:id="R04e0b99eaca84f11"/>
    <p:sldId xmlns:r="http://schemas.openxmlformats.org/officeDocument/2006/relationships" id="260" r:id="Rcec0b5dd3e18432f"/>
    <p:sldId xmlns:r="http://schemas.openxmlformats.org/officeDocument/2006/relationships" id="261" r:id="R4fecfaaaf7354c3f"/>
    <p:sldId xmlns:r="http://schemas.openxmlformats.org/officeDocument/2006/relationships" id="262" r:id="R0d6e5a5d1aad46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fa7e73f2124d1d" /><Relationship Type="http://schemas.openxmlformats.org/officeDocument/2006/relationships/slide" Target="/ppt/slides/slide1.xml" Id="R2657b89e6c694258" /><Relationship Type="http://schemas.openxmlformats.org/officeDocument/2006/relationships/slide" Target="/ppt/slides/slide2.xml" Id="Rc9e480d83a3d4724" /><Relationship Type="http://schemas.openxmlformats.org/officeDocument/2006/relationships/slide" Target="/ppt/slides/slide3.xml" Id="Rc5a7e77517eb4406" /><Relationship Type="http://schemas.openxmlformats.org/officeDocument/2006/relationships/slide" Target="/ppt/slides/slide4.xml" Id="R04e0b99eaca84f11" /><Relationship Type="http://schemas.openxmlformats.org/officeDocument/2006/relationships/slide" Target="/ppt/slides/slide5.xml" Id="Rcec0b5dd3e18432f" /><Relationship Type="http://schemas.openxmlformats.org/officeDocument/2006/relationships/slide" Target="/ppt/slides/slide6.xml" Id="R4fecfaaaf7354c3f" /><Relationship Type="http://schemas.openxmlformats.org/officeDocument/2006/relationships/slide" Target="/ppt/slides/slide7.xml" Id="R0d6e5a5d1aad46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095fa58ffd4d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c8db9d18a64e18" /><Relationship Type="http://schemas.openxmlformats.org/officeDocument/2006/relationships/theme" Target="/ppt/slideMasters/theme/theme1.xml" Id="R474846e116bd4b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c8db9d18a64e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f65bd4dbc440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3b7584338145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f77351cf8143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9bb8e49cf440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64affe8c6d43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594d30e06d44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0fcff98aba4b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MSN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MSN HOLDING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709 909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2 096 848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2 157 996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MARI SPJELKAVIK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Flintvegen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2818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921 331 495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MSN HOLDING AS</a:t>
            </a:r>
          </a:p>
        </p:txBody>
      </p:sp>
    </p:spTree>
  </p:cSld>
  <p:clrMapOvr>
    <a:masterClrMapping xmlns:a="http://schemas.openxmlformats.org/drawingml/2006/main"/>
  </p:clrMapOvr>
</p:sld>
</file>