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cf648d8f4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247001ccd541dd"/>
  </p:sldMasterIdLst>
  <p:sldIdLst>
    <p:sldId xmlns:r="http://schemas.openxmlformats.org/officeDocument/2006/relationships" id="256" r:id="R1c0de13c46e54d96"/>
    <p:sldId xmlns:r="http://schemas.openxmlformats.org/officeDocument/2006/relationships" id="257" r:id="Rd02591f7e8c74b9c"/>
    <p:sldId xmlns:r="http://schemas.openxmlformats.org/officeDocument/2006/relationships" id="258" r:id="Rb88ccfb59f9b4555"/>
    <p:sldId xmlns:r="http://schemas.openxmlformats.org/officeDocument/2006/relationships" id="259" r:id="R1dc797fc530d419c"/>
    <p:sldId xmlns:r="http://schemas.openxmlformats.org/officeDocument/2006/relationships" id="260" r:id="R6b69b6289f804221"/>
    <p:sldId xmlns:r="http://schemas.openxmlformats.org/officeDocument/2006/relationships" id="261" r:id="R1bf52dcc98bf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47001ccd541dd" /><Relationship Type="http://schemas.openxmlformats.org/officeDocument/2006/relationships/slide" Target="/ppt/slides/slide1.xml" Id="R1c0de13c46e54d96" /><Relationship Type="http://schemas.openxmlformats.org/officeDocument/2006/relationships/slide" Target="/ppt/slides/slide2.xml" Id="Rd02591f7e8c74b9c" /><Relationship Type="http://schemas.openxmlformats.org/officeDocument/2006/relationships/slide" Target="/ppt/slides/slide3.xml" Id="Rb88ccfb59f9b4555" /><Relationship Type="http://schemas.openxmlformats.org/officeDocument/2006/relationships/slide" Target="/ppt/slides/slide4.xml" Id="R1dc797fc530d419c" /><Relationship Type="http://schemas.openxmlformats.org/officeDocument/2006/relationships/slide" Target="/ppt/slides/slide5.xml" Id="R6b69b6289f804221" /><Relationship Type="http://schemas.openxmlformats.org/officeDocument/2006/relationships/slide" Target="/ppt/slides/slide6.xml" Id="R1bf52dcc98bf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52227ad80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a2f4c5e524aea" /><Relationship Type="http://schemas.openxmlformats.org/officeDocument/2006/relationships/theme" Target="/ppt/slideMasters/theme/theme1.xml" Id="Rc3c51760ac2a41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a2f4c5e52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8c2a59f22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bd3d355dd40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0962e9c97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98312733a42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f404a9f754b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dd8784b90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