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6ec95c0234b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53e65a27d843ca"/>
  </p:sldMasterIdLst>
  <p:sldIdLst>
    <p:sldId xmlns:r="http://schemas.openxmlformats.org/officeDocument/2006/relationships" id="256" r:id="R81c2b68a7e334d98"/>
    <p:sldId xmlns:r="http://schemas.openxmlformats.org/officeDocument/2006/relationships" id="257" r:id="Rbda719fd719f423a"/>
    <p:sldId xmlns:r="http://schemas.openxmlformats.org/officeDocument/2006/relationships" id="258" r:id="Rbe0b8b3d83e948f5"/>
    <p:sldId xmlns:r="http://schemas.openxmlformats.org/officeDocument/2006/relationships" id="259" r:id="Rdc43694a7d7e4711"/>
    <p:sldId xmlns:r="http://schemas.openxmlformats.org/officeDocument/2006/relationships" id="260" r:id="R4e6edd8a33ff4edf"/>
    <p:sldId xmlns:r="http://schemas.openxmlformats.org/officeDocument/2006/relationships" id="261" r:id="Rd88249c6adf74a69"/>
    <p:sldId xmlns:r="http://schemas.openxmlformats.org/officeDocument/2006/relationships" id="262" r:id="Rcd2ab0c96cd5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3e65a27d843ca" /><Relationship Type="http://schemas.openxmlformats.org/officeDocument/2006/relationships/slide" Target="/ppt/slides/slide1.xml" Id="R81c2b68a7e334d98" /><Relationship Type="http://schemas.openxmlformats.org/officeDocument/2006/relationships/slide" Target="/ppt/slides/slide2.xml" Id="Rbda719fd719f423a" /><Relationship Type="http://schemas.openxmlformats.org/officeDocument/2006/relationships/slide" Target="/ppt/slides/slide3.xml" Id="Rbe0b8b3d83e948f5" /><Relationship Type="http://schemas.openxmlformats.org/officeDocument/2006/relationships/slide" Target="/ppt/slides/slide4.xml" Id="Rdc43694a7d7e4711" /><Relationship Type="http://schemas.openxmlformats.org/officeDocument/2006/relationships/slide" Target="/ppt/slides/slide5.xml" Id="R4e6edd8a33ff4edf" /><Relationship Type="http://schemas.openxmlformats.org/officeDocument/2006/relationships/slide" Target="/ppt/slides/slide6.xml" Id="Rd88249c6adf74a69" /><Relationship Type="http://schemas.openxmlformats.org/officeDocument/2006/relationships/slide" Target="/ppt/slides/slide7.xml" Id="Rcd2ab0c96cd5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101a6496843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d361690a84a38" /><Relationship Type="http://schemas.openxmlformats.org/officeDocument/2006/relationships/theme" Target="/ppt/slideMasters/theme/theme1.xml" Id="R1358653e351a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d361690a8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cb235e1ac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ee3182175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46a234e4b48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4e249617e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764d71e634e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6ef267572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2ec49a882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21 878 886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4 338 702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