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bde5693f841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cd58f668294723"/>
  </p:sldMasterIdLst>
  <p:sldIdLst>
    <p:sldId xmlns:r="http://schemas.openxmlformats.org/officeDocument/2006/relationships" id="256" r:id="R52d6e649ced84ab6"/>
    <p:sldId xmlns:r="http://schemas.openxmlformats.org/officeDocument/2006/relationships" id="257" r:id="Rbf70fce06bf44c97"/>
    <p:sldId xmlns:r="http://schemas.openxmlformats.org/officeDocument/2006/relationships" id="258" r:id="R8c301f318f304fd7"/>
    <p:sldId xmlns:r="http://schemas.openxmlformats.org/officeDocument/2006/relationships" id="259" r:id="Rca6c79217b5545ba"/>
    <p:sldId xmlns:r="http://schemas.openxmlformats.org/officeDocument/2006/relationships" id="260" r:id="Rbea744f323784ec7"/>
    <p:sldId xmlns:r="http://schemas.openxmlformats.org/officeDocument/2006/relationships" id="261" r:id="Rec6d48f96c744511"/>
    <p:sldId xmlns:r="http://schemas.openxmlformats.org/officeDocument/2006/relationships" id="262" r:id="R47bc422b909e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d58f668294723" /><Relationship Type="http://schemas.openxmlformats.org/officeDocument/2006/relationships/slide" Target="/ppt/slides/slide1.xml" Id="R52d6e649ced84ab6" /><Relationship Type="http://schemas.openxmlformats.org/officeDocument/2006/relationships/slide" Target="/ppt/slides/slide2.xml" Id="Rbf70fce06bf44c97" /><Relationship Type="http://schemas.openxmlformats.org/officeDocument/2006/relationships/slide" Target="/ppt/slides/slide3.xml" Id="R8c301f318f304fd7" /><Relationship Type="http://schemas.openxmlformats.org/officeDocument/2006/relationships/slide" Target="/ppt/slides/slide4.xml" Id="Rca6c79217b5545ba" /><Relationship Type="http://schemas.openxmlformats.org/officeDocument/2006/relationships/slide" Target="/ppt/slides/slide5.xml" Id="Rbea744f323784ec7" /><Relationship Type="http://schemas.openxmlformats.org/officeDocument/2006/relationships/slide" Target="/ppt/slides/slide6.xml" Id="Rec6d48f96c744511" /><Relationship Type="http://schemas.openxmlformats.org/officeDocument/2006/relationships/slide" Target="/ppt/slides/slide7.xml" Id="R47bc422b909e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e4069198f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0a293adaf491b" /><Relationship Type="http://schemas.openxmlformats.org/officeDocument/2006/relationships/theme" Target="/ppt/slideMasters/theme/theme1.xml" Id="R56040f773faa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a0a293adaf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fe74f95d842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f48538018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68670effe4a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675ee0d96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10c561c3344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6296d9f7c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c618eb14049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TIDE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TIDE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4 190 791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4 902 615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