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b080dab95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d74258d6c42b5"/>
  </p:sldMasterIdLst>
  <p:sldIdLst>
    <p:sldId xmlns:r="http://schemas.openxmlformats.org/officeDocument/2006/relationships" id="256" r:id="R598e4f14a8034291"/>
    <p:sldId xmlns:r="http://schemas.openxmlformats.org/officeDocument/2006/relationships" id="257" r:id="Rd25e53e0f84f4ff1"/>
    <p:sldId xmlns:r="http://schemas.openxmlformats.org/officeDocument/2006/relationships" id="258" r:id="Ra405e07912f64d4b"/>
    <p:sldId xmlns:r="http://schemas.openxmlformats.org/officeDocument/2006/relationships" id="259" r:id="R2a9d27e19f284e3e"/>
    <p:sldId xmlns:r="http://schemas.openxmlformats.org/officeDocument/2006/relationships" id="260" r:id="R050e4f78fa43427b"/>
    <p:sldId xmlns:r="http://schemas.openxmlformats.org/officeDocument/2006/relationships" id="261" r:id="Rfd943b70a7a6455d"/>
    <p:sldId xmlns:r="http://schemas.openxmlformats.org/officeDocument/2006/relationships" id="262" r:id="R5ca5f0d1d92a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d74258d6c42b5" /><Relationship Type="http://schemas.openxmlformats.org/officeDocument/2006/relationships/slide" Target="/ppt/slides/slide1.xml" Id="R598e4f14a8034291" /><Relationship Type="http://schemas.openxmlformats.org/officeDocument/2006/relationships/slide" Target="/ppt/slides/slide2.xml" Id="Rd25e53e0f84f4ff1" /><Relationship Type="http://schemas.openxmlformats.org/officeDocument/2006/relationships/slide" Target="/ppt/slides/slide3.xml" Id="Ra405e07912f64d4b" /><Relationship Type="http://schemas.openxmlformats.org/officeDocument/2006/relationships/slide" Target="/ppt/slides/slide4.xml" Id="R2a9d27e19f284e3e" /><Relationship Type="http://schemas.openxmlformats.org/officeDocument/2006/relationships/slide" Target="/ppt/slides/slide5.xml" Id="R050e4f78fa43427b" /><Relationship Type="http://schemas.openxmlformats.org/officeDocument/2006/relationships/slide" Target="/ppt/slides/slide6.xml" Id="Rfd943b70a7a6455d" /><Relationship Type="http://schemas.openxmlformats.org/officeDocument/2006/relationships/slide" Target="/ppt/slides/slide7.xml" Id="R5ca5f0d1d92a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4ca705dc4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aaaca31c4e6c" /><Relationship Type="http://schemas.openxmlformats.org/officeDocument/2006/relationships/theme" Target="/ppt/slideMasters/theme/theme1.xml" Id="Rb019cecbf2b2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daaaca31c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ffef0e03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75439653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1209c826c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8d6cab27d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619b0cbc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ea5a7c08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d9a7945f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INVESTERING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32 936 905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921 477 961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