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6fede5aaf94b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abf26fc3144c19"/>
  </p:sldMasterIdLst>
  <p:sldIdLst>
    <p:sldId xmlns:r="http://schemas.openxmlformats.org/officeDocument/2006/relationships" id="256" r:id="Rc8a07623c7b14a24"/>
    <p:sldId xmlns:r="http://schemas.openxmlformats.org/officeDocument/2006/relationships" id="257" r:id="R9cfe231bb6ec4d50"/>
    <p:sldId xmlns:r="http://schemas.openxmlformats.org/officeDocument/2006/relationships" id="258" r:id="R90073acb5ed64f6d"/>
    <p:sldId xmlns:r="http://schemas.openxmlformats.org/officeDocument/2006/relationships" id="259" r:id="R4f8a3a2be1ee476f"/>
    <p:sldId xmlns:r="http://schemas.openxmlformats.org/officeDocument/2006/relationships" id="260" r:id="Rfeccd526bd2f42f7"/>
    <p:sldId xmlns:r="http://schemas.openxmlformats.org/officeDocument/2006/relationships" id="261" r:id="R8c3905442a434756"/>
    <p:sldId xmlns:r="http://schemas.openxmlformats.org/officeDocument/2006/relationships" id="262" r:id="R86ae7c723dac4f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abf26fc3144c19" /><Relationship Type="http://schemas.openxmlformats.org/officeDocument/2006/relationships/slide" Target="/ppt/slides/slide1.xml" Id="Rc8a07623c7b14a24" /><Relationship Type="http://schemas.openxmlformats.org/officeDocument/2006/relationships/slide" Target="/ppt/slides/slide2.xml" Id="R9cfe231bb6ec4d50" /><Relationship Type="http://schemas.openxmlformats.org/officeDocument/2006/relationships/slide" Target="/ppt/slides/slide3.xml" Id="R90073acb5ed64f6d" /><Relationship Type="http://schemas.openxmlformats.org/officeDocument/2006/relationships/slide" Target="/ppt/slides/slide4.xml" Id="R4f8a3a2be1ee476f" /><Relationship Type="http://schemas.openxmlformats.org/officeDocument/2006/relationships/slide" Target="/ppt/slides/slide5.xml" Id="Rfeccd526bd2f42f7" /><Relationship Type="http://schemas.openxmlformats.org/officeDocument/2006/relationships/slide" Target="/ppt/slides/slide6.xml" Id="R8c3905442a434756" /><Relationship Type="http://schemas.openxmlformats.org/officeDocument/2006/relationships/slide" Target="/ppt/slides/slide7.xml" Id="R86ae7c723dac4f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8dc274e98144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7d2d9b78445a2" /><Relationship Type="http://schemas.openxmlformats.org/officeDocument/2006/relationships/theme" Target="/ppt/slideMasters/theme/theme1.xml" Id="Re9cb5c18dcaa44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57d2d9b78445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32ec0e637541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971f6da2647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8cd8a5ec44b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d6ee1e3ac4f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edefd563d4a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89c707fb64e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9ec5c86bc4c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GARMAR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GARMAR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−83 735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−7 223 780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175 253 187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328 127 747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GARMAR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House of business, Fridtjof Nansens plass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921 502 710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AS</a:t>
            </a:r>
          </a:p>
        </p:txBody>
      </p:sp>
    </p:spTree>
  </p:cSld>
  <p:clrMapOvr>
    <a:masterClrMapping xmlns:a="http://schemas.openxmlformats.org/drawingml/2006/main"/>
  </p:clrMapOvr>
</p:sld>
</file>