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c633ce58b94e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d8ef8fa6bf4895"/>
  </p:sldMasterIdLst>
  <p:sldIdLst>
    <p:sldId xmlns:r="http://schemas.openxmlformats.org/officeDocument/2006/relationships" id="256" r:id="R171505d189684111"/>
    <p:sldId xmlns:r="http://schemas.openxmlformats.org/officeDocument/2006/relationships" id="257" r:id="Re91c0469649b43f7"/>
    <p:sldId xmlns:r="http://schemas.openxmlformats.org/officeDocument/2006/relationships" id="258" r:id="R3eb62ec272ff4591"/>
    <p:sldId xmlns:r="http://schemas.openxmlformats.org/officeDocument/2006/relationships" id="259" r:id="Rab2a5e4962634d25"/>
    <p:sldId xmlns:r="http://schemas.openxmlformats.org/officeDocument/2006/relationships" id="260" r:id="R54bbc131446b4a0a"/>
    <p:sldId xmlns:r="http://schemas.openxmlformats.org/officeDocument/2006/relationships" id="261" r:id="Rabd752ae46e94bd7"/>
    <p:sldId xmlns:r="http://schemas.openxmlformats.org/officeDocument/2006/relationships" id="262" r:id="R3f3794eb9ac44e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d8ef8fa6bf4895" /><Relationship Type="http://schemas.openxmlformats.org/officeDocument/2006/relationships/slide" Target="/ppt/slides/slide1.xml" Id="R171505d189684111" /><Relationship Type="http://schemas.openxmlformats.org/officeDocument/2006/relationships/slide" Target="/ppt/slides/slide2.xml" Id="Re91c0469649b43f7" /><Relationship Type="http://schemas.openxmlformats.org/officeDocument/2006/relationships/slide" Target="/ppt/slides/slide3.xml" Id="R3eb62ec272ff4591" /><Relationship Type="http://schemas.openxmlformats.org/officeDocument/2006/relationships/slide" Target="/ppt/slides/slide4.xml" Id="Rab2a5e4962634d25" /><Relationship Type="http://schemas.openxmlformats.org/officeDocument/2006/relationships/slide" Target="/ppt/slides/slide5.xml" Id="R54bbc131446b4a0a" /><Relationship Type="http://schemas.openxmlformats.org/officeDocument/2006/relationships/slide" Target="/ppt/slides/slide6.xml" Id="Rabd752ae46e94bd7" /><Relationship Type="http://schemas.openxmlformats.org/officeDocument/2006/relationships/slide" Target="/ppt/slides/slide7.xml" Id="R3f3794eb9ac44e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978d6e198049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1c41e5744481f" /><Relationship Type="http://schemas.openxmlformats.org/officeDocument/2006/relationships/theme" Target="/ppt/slideMasters/theme/theme1.xml" Id="R1d10f09a9e6a43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51c41e574448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3831915b74d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a50cfbd9c4c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e723f365845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98e4638b84b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a3a7fb6094c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38a3f016d47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77210f4234c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ROMSON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ROMSON INVEST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−3 159 326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21 575 836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321 918 699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330 673 646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ANDRE ROMSLO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Helligbergvegen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8663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921 511 221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