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7554e8e71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5e2f606f0c4bfd"/>
  </p:sldMasterIdLst>
  <p:sldIdLst>
    <p:sldId xmlns:r="http://schemas.openxmlformats.org/officeDocument/2006/relationships" id="256" r:id="R36599a6430af4ffc"/>
    <p:sldId xmlns:r="http://schemas.openxmlformats.org/officeDocument/2006/relationships" id="257" r:id="Re478f3bf7e524fae"/>
    <p:sldId xmlns:r="http://schemas.openxmlformats.org/officeDocument/2006/relationships" id="258" r:id="Reb860b024bf34321"/>
    <p:sldId xmlns:r="http://schemas.openxmlformats.org/officeDocument/2006/relationships" id="259" r:id="R230bed5c44a544ac"/>
    <p:sldId xmlns:r="http://schemas.openxmlformats.org/officeDocument/2006/relationships" id="260" r:id="R010c255d301f4991"/>
    <p:sldId xmlns:r="http://schemas.openxmlformats.org/officeDocument/2006/relationships" id="261" r:id="R003cbdc089a34770"/>
    <p:sldId xmlns:r="http://schemas.openxmlformats.org/officeDocument/2006/relationships" id="262" r:id="R8e0763b78a6b4e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e2f606f0c4bfd" /><Relationship Type="http://schemas.openxmlformats.org/officeDocument/2006/relationships/slide" Target="/ppt/slides/slide1.xml" Id="R36599a6430af4ffc" /><Relationship Type="http://schemas.openxmlformats.org/officeDocument/2006/relationships/slide" Target="/ppt/slides/slide2.xml" Id="Re478f3bf7e524fae" /><Relationship Type="http://schemas.openxmlformats.org/officeDocument/2006/relationships/slide" Target="/ppt/slides/slide3.xml" Id="Reb860b024bf34321" /><Relationship Type="http://schemas.openxmlformats.org/officeDocument/2006/relationships/slide" Target="/ppt/slides/slide4.xml" Id="R230bed5c44a544ac" /><Relationship Type="http://schemas.openxmlformats.org/officeDocument/2006/relationships/slide" Target="/ppt/slides/slide5.xml" Id="R010c255d301f4991" /><Relationship Type="http://schemas.openxmlformats.org/officeDocument/2006/relationships/slide" Target="/ppt/slides/slide6.xml" Id="R003cbdc089a34770" /><Relationship Type="http://schemas.openxmlformats.org/officeDocument/2006/relationships/slide" Target="/ppt/slides/slide7.xml" Id="R8e0763b78a6b4e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343d9472544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5ffb10c4e468a" /><Relationship Type="http://schemas.openxmlformats.org/officeDocument/2006/relationships/theme" Target="/ppt/slideMasters/theme/theme1.xml" Id="R5c597304a2a449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5ffb10c4e46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140d67a02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b3131c536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8cc41cd76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f1dc52236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daaf1f17d49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fa28c2f094d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59368301e41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ALLOCERIUS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3 676 101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65 054 242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152 076 710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VIER SIMENSEN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VIER SIMENSEN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VIER SIMENSEN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921 531 958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