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af9260072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c38ae26a942f9"/>
  </p:sldMasterIdLst>
  <p:sldIdLst>
    <p:sldId xmlns:r="http://schemas.openxmlformats.org/officeDocument/2006/relationships" id="256" r:id="Rbb6cc8ac59a544d1"/>
    <p:sldId xmlns:r="http://schemas.openxmlformats.org/officeDocument/2006/relationships" id="257" r:id="Ra0ff8c6ed4474f5e"/>
    <p:sldId xmlns:r="http://schemas.openxmlformats.org/officeDocument/2006/relationships" id="258" r:id="Rf8a4b84bd33f4be7"/>
    <p:sldId xmlns:r="http://schemas.openxmlformats.org/officeDocument/2006/relationships" id="259" r:id="R55f5aa2a503a4351"/>
    <p:sldId xmlns:r="http://schemas.openxmlformats.org/officeDocument/2006/relationships" id="260" r:id="R559ea41d40ae4327"/>
    <p:sldId xmlns:r="http://schemas.openxmlformats.org/officeDocument/2006/relationships" id="261" r:id="Rf58c1b9f89dc43e4"/>
    <p:sldId xmlns:r="http://schemas.openxmlformats.org/officeDocument/2006/relationships" id="262" r:id="Red94ae8c46f9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c38ae26a942f9" /><Relationship Type="http://schemas.openxmlformats.org/officeDocument/2006/relationships/slide" Target="/ppt/slides/slide1.xml" Id="Rbb6cc8ac59a544d1" /><Relationship Type="http://schemas.openxmlformats.org/officeDocument/2006/relationships/slide" Target="/ppt/slides/slide2.xml" Id="Ra0ff8c6ed4474f5e" /><Relationship Type="http://schemas.openxmlformats.org/officeDocument/2006/relationships/slide" Target="/ppt/slides/slide3.xml" Id="Rf8a4b84bd33f4be7" /><Relationship Type="http://schemas.openxmlformats.org/officeDocument/2006/relationships/slide" Target="/ppt/slides/slide4.xml" Id="R55f5aa2a503a4351" /><Relationship Type="http://schemas.openxmlformats.org/officeDocument/2006/relationships/slide" Target="/ppt/slides/slide5.xml" Id="R559ea41d40ae4327" /><Relationship Type="http://schemas.openxmlformats.org/officeDocument/2006/relationships/slide" Target="/ppt/slides/slide6.xml" Id="Rf58c1b9f89dc43e4" /><Relationship Type="http://schemas.openxmlformats.org/officeDocument/2006/relationships/slide" Target="/ppt/slides/slide7.xml" Id="Red94ae8c46f9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c3d02439740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c81c14e234a14" /><Relationship Type="http://schemas.openxmlformats.org/officeDocument/2006/relationships/theme" Target="/ppt/slideMasters/theme/theme1.xml" Id="R7c81209a40f3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7c81c14e234a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00f88cb45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b2bc5c02a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280e74acd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62018795242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4c92bffb141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7b088d865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6e4fb51fc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139 055 428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151 198 034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