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0f75f762b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f1249a5054de9"/>
  </p:sldMasterIdLst>
  <p:sldIdLst>
    <p:sldId xmlns:r="http://schemas.openxmlformats.org/officeDocument/2006/relationships" id="256" r:id="R048944d9246a4382"/>
    <p:sldId xmlns:r="http://schemas.openxmlformats.org/officeDocument/2006/relationships" id="257" r:id="Rfb5c371ea0a54831"/>
    <p:sldId xmlns:r="http://schemas.openxmlformats.org/officeDocument/2006/relationships" id="258" r:id="Ra708d2fc0c884992"/>
    <p:sldId xmlns:r="http://schemas.openxmlformats.org/officeDocument/2006/relationships" id="259" r:id="Rcb1a9217eb7d44cd"/>
    <p:sldId xmlns:r="http://schemas.openxmlformats.org/officeDocument/2006/relationships" id="260" r:id="R10ed19d45bea4d00"/>
    <p:sldId xmlns:r="http://schemas.openxmlformats.org/officeDocument/2006/relationships" id="261" r:id="Rfd37e0afb5b44381"/>
    <p:sldId xmlns:r="http://schemas.openxmlformats.org/officeDocument/2006/relationships" id="262" r:id="Rff21fa485222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f1249a5054de9" /><Relationship Type="http://schemas.openxmlformats.org/officeDocument/2006/relationships/slide" Target="/ppt/slides/slide1.xml" Id="R048944d9246a4382" /><Relationship Type="http://schemas.openxmlformats.org/officeDocument/2006/relationships/slide" Target="/ppt/slides/slide2.xml" Id="Rfb5c371ea0a54831" /><Relationship Type="http://schemas.openxmlformats.org/officeDocument/2006/relationships/slide" Target="/ppt/slides/slide3.xml" Id="Ra708d2fc0c884992" /><Relationship Type="http://schemas.openxmlformats.org/officeDocument/2006/relationships/slide" Target="/ppt/slides/slide4.xml" Id="Rcb1a9217eb7d44cd" /><Relationship Type="http://schemas.openxmlformats.org/officeDocument/2006/relationships/slide" Target="/ppt/slides/slide5.xml" Id="R10ed19d45bea4d00" /><Relationship Type="http://schemas.openxmlformats.org/officeDocument/2006/relationships/slide" Target="/ppt/slides/slide6.xml" Id="Rfd37e0afb5b44381" /><Relationship Type="http://schemas.openxmlformats.org/officeDocument/2006/relationships/slide" Target="/ppt/slides/slide7.xml" Id="Rff21fa485222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b11609393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60d4ae9c4bdb" /><Relationship Type="http://schemas.openxmlformats.org/officeDocument/2006/relationships/theme" Target="/ppt/slideMasters/theme/theme1.xml" Id="Rec38254f2bf1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f60d4ae9c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56d57ef2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9826b3d2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1e753582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e98a7111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c54750bb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ef787926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fcab2997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93B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