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9860d2d3b341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df27cadb83477c"/>
  </p:sldMasterIdLst>
  <p:sldIdLst>
    <p:sldId xmlns:r="http://schemas.openxmlformats.org/officeDocument/2006/relationships" id="256" r:id="R88ad991718d34736"/>
    <p:sldId xmlns:r="http://schemas.openxmlformats.org/officeDocument/2006/relationships" id="257" r:id="R70838d4c55254910"/>
    <p:sldId xmlns:r="http://schemas.openxmlformats.org/officeDocument/2006/relationships" id="258" r:id="Rd1bcd0fe435a414a"/>
    <p:sldId xmlns:r="http://schemas.openxmlformats.org/officeDocument/2006/relationships" id="259" r:id="R13312821c4644190"/>
    <p:sldId xmlns:r="http://schemas.openxmlformats.org/officeDocument/2006/relationships" id="260" r:id="Rfcb0eaee30b3499a"/>
    <p:sldId xmlns:r="http://schemas.openxmlformats.org/officeDocument/2006/relationships" id="261" r:id="R274c40a3991c4e06"/>
    <p:sldId xmlns:r="http://schemas.openxmlformats.org/officeDocument/2006/relationships" id="262" r:id="R092fc798be494d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df27cadb83477c" /><Relationship Type="http://schemas.openxmlformats.org/officeDocument/2006/relationships/slide" Target="/ppt/slides/slide1.xml" Id="R88ad991718d34736" /><Relationship Type="http://schemas.openxmlformats.org/officeDocument/2006/relationships/slide" Target="/ppt/slides/slide2.xml" Id="R70838d4c55254910" /><Relationship Type="http://schemas.openxmlformats.org/officeDocument/2006/relationships/slide" Target="/ppt/slides/slide3.xml" Id="Rd1bcd0fe435a414a" /><Relationship Type="http://schemas.openxmlformats.org/officeDocument/2006/relationships/slide" Target="/ppt/slides/slide4.xml" Id="R13312821c4644190" /><Relationship Type="http://schemas.openxmlformats.org/officeDocument/2006/relationships/slide" Target="/ppt/slides/slide5.xml" Id="Rfcb0eaee30b3499a" /><Relationship Type="http://schemas.openxmlformats.org/officeDocument/2006/relationships/slide" Target="/ppt/slides/slide6.xml" Id="R274c40a3991c4e06" /><Relationship Type="http://schemas.openxmlformats.org/officeDocument/2006/relationships/slide" Target="/ppt/slides/slide7.xml" Id="R092fc798be494d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909de5f89742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f55923bed14f7e" /><Relationship Type="http://schemas.openxmlformats.org/officeDocument/2006/relationships/theme" Target="/ppt/slideMasters/theme/theme1.xml" Id="Ra03a56846f3c41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f55923bed14f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28a24d3d5a4f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31240f579a4d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09d5e7c0c349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b10263a7be4c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4058c1982e49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b6a984d8194c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eda71694d842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−89 760 785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344 821 706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404 384 200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MYKLEBUST ROY ODDVAR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ENGH ARILD ABEL  –  42,5 %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KILEN AS  –  7,5 %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8. etasje, Munkedamsveien 45E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921 584 466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 HOLDING AS</a:t>
            </a:r>
          </a:p>
        </p:txBody>
      </p:sp>
    </p:spTree>
  </p:cSld>
  <p:clrMapOvr>
    <a:masterClrMapping xmlns:a="http://schemas.openxmlformats.org/drawingml/2006/main"/>
  </p:clrMapOvr>
</p:sld>
</file>