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804cc59de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d8e66e4f7484e"/>
  </p:sldMasterIdLst>
  <p:sldIdLst>
    <p:sldId xmlns:r="http://schemas.openxmlformats.org/officeDocument/2006/relationships" id="256" r:id="Rde149a7a547a47dd"/>
    <p:sldId xmlns:r="http://schemas.openxmlformats.org/officeDocument/2006/relationships" id="257" r:id="R602a7966a5bb4853"/>
    <p:sldId xmlns:r="http://schemas.openxmlformats.org/officeDocument/2006/relationships" id="258" r:id="R0519dd6b52f34d8f"/>
    <p:sldId xmlns:r="http://schemas.openxmlformats.org/officeDocument/2006/relationships" id="259" r:id="R3be68783d87344fe"/>
    <p:sldId xmlns:r="http://schemas.openxmlformats.org/officeDocument/2006/relationships" id="260" r:id="R3a310b6455ee447c"/>
    <p:sldId xmlns:r="http://schemas.openxmlformats.org/officeDocument/2006/relationships" id="261" r:id="Ra731235bbf35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d8e66e4f7484e" /><Relationship Type="http://schemas.openxmlformats.org/officeDocument/2006/relationships/slide" Target="/ppt/slides/slide1.xml" Id="Rde149a7a547a47dd" /><Relationship Type="http://schemas.openxmlformats.org/officeDocument/2006/relationships/slide" Target="/ppt/slides/slide2.xml" Id="R602a7966a5bb4853" /><Relationship Type="http://schemas.openxmlformats.org/officeDocument/2006/relationships/slide" Target="/ppt/slides/slide3.xml" Id="R0519dd6b52f34d8f" /><Relationship Type="http://schemas.openxmlformats.org/officeDocument/2006/relationships/slide" Target="/ppt/slides/slide4.xml" Id="R3be68783d87344fe" /><Relationship Type="http://schemas.openxmlformats.org/officeDocument/2006/relationships/slide" Target="/ppt/slides/slide5.xml" Id="R3a310b6455ee447c" /><Relationship Type="http://schemas.openxmlformats.org/officeDocument/2006/relationships/slide" Target="/ppt/slides/slide6.xml" Id="Ra731235bbf35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30f037ebb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ebf1689343ba" /><Relationship Type="http://schemas.openxmlformats.org/officeDocument/2006/relationships/theme" Target="/ppt/slideMasters/theme/theme1.xml" Id="R783c2768733b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2ebf16893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caaa7701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43242709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c45e0f39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f199e606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dc1d508a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a3ef8e7d2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