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5f9eb9093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c5a06ee9a4861"/>
  </p:sldMasterIdLst>
  <p:sldIdLst>
    <p:sldId xmlns:r="http://schemas.openxmlformats.org/officeDocument/2006/relationships" id="256" r:id="R8f7dcbd7e93d47da"/>
    <p:sldId xmlns:r="http://schemas.openxmlformats.org/officeDocument/2006/relationships" id="257" r:id="Raebb3dd79464437f"/>
    <p:sldId xmlns:r="http://schemas.openxmlformats.org/officeDocument/2006/relationships" id="258" r:id="R62d5b5e1a8f54cb7"/>
    <p:sldId xmlns:r="http://schemas.openxmlformats.org/officeDocument/2006/relationships" id="259" r:id="R939e6f3eed6240bc"/>
    <p:sldId xmlns:r="http://schemas.openxmlformats.org/officeDocument/2006/relationships" id="260" r:id="R516c1ed3534d4279"/>
    <p:sldId xmlns:r="http://schemas.openxmlformats.org/officeDocument/2006/relationships" id="261" r:id="R606d43bd1b3e4ca0"/>
    <p:sldId xmlns:r="http://schemas.openxmlformats.org/officeDocument/2006/relationships" id="262" r:id="Rb6719e364242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c5a06ee9a4861" /><Relationship Type="http://schemas.openxmlformats.org/officeDocument/2006/relationships/slide" Target="/ppt/slides/slide1.xml" Id="R8f7dcbd7e93d47da" /><Relationship Type="http://schemas.openxmlformats.org/officeDocument/2006/relationships/slide" Target="/ppt/slides/slide2.xml" Id="Raebb3dd79464437f" /><Relationship Type="http://schemas.openxmlformats.org/officeDocument/2006/relationships/slide" Target="/ppt/slides/slide3.xml" Id="R62d5b5e1a8f54cb7" /><Relationship Type="http://schemas.openxmlformats.org/officeDocument/2006/relationships/slide" Target="/ppt/slides/slide4.xml" Id="R939e6f3eed6240bc" /><Relationship Type="http://schemas.openxmlformats.org/officeDocument/2006/relationships/slide" Target="/ppt/slides/slide5.xml" Id="R516c1ed3534d4279" /><Relationship Type="http://schemas.openxmlformats.org/officeDocument/2006/relationships/slide" Target="/ppt/slides/slide6.xml" Id="R606d43bd1b3e4ca0" /><Relationship Type="http://schemas.openxmlformats.org/officeDocument/2006/relationships/slide" Target="/ppt/slides/slide7.xml" Id="Rb6719e364242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860f87bfa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7aa9e0d74397" /><Relationship Type="http://schemas.openxmlformats.org/officeDocument/2006/relationships/theme" Target="/ppt/slideMasters/theme/theme1.xml" Id="R336e0b888e69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97aa9e0d7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1e7979ea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1928ca87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21037d8d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a3d00591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e4efc921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d10e04da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37b7da3c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