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91f1a69c34a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8ed00907c4a66"/>
  </p:sldMasterIdLst>
  <p:sldIdLst>
    <p:sldId xmlns:r="http://schemas.openxmlformats.org/officeDocument/2006/relationships" id="256" r:id="Rdc849aac23414f91"/>
    <p:sldId xmlns:r="http://schemas.openxmlformats.org/officeDocument/2006/relationships" id="257" r:id="R5aeab55339564d65"/>
    <p:sldId xmlns:r="http://schemas.openxmlformats.org/officeDocument/2006/relationships" id="258" r:id="R59f6ab752bc64596"/>
    <p:sldId xmlns:r="http://schemas.openxmlformats.org/officeDocument/2006/relationships" id="259" r:id="Re55f2d724e3a4432"/>
    <p:sldId xmlns:r="http://schemas.openxmlformats.org/officeDocument/2006/relationships" id="260" r:id="Rf4acc25b97f2445e"/>
    <p:sldId xmlns:r="http://schemas.openxmlformats.org/officeDocument/2006/relationships" id="261" r:id="Rc1f930bf0ac64eb7"/>
    <p:sldId xmlns:r="http://schemas.openxmlformats.org/officeDocument/2006/relationships" id="262" r:id="Rd19639f8b90c4b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8ed00907c4a66" /><Relationship Type="http://schemas.openxmlformats.org/officeDocument/2006/relationships/slide" Target="/ppt/slides/slide1.xml" Id="Rdc849aac23414f91" /><Relationship Type="http://schemas.openxmlformats.org/officeDocument/2006/relationships/slide" Target="/ppt/slides/slide2.xml" Id="R5aeab55339564d65" /><Relationship Type="http://schemas.openxmlformats.org/officeDocument/2006/relationships/slide" Target="/ppt/slides/slide3.xml" Id="R59f6ab752bc64596" /><Relationship Type="http://schemas.openxmlformats.org/officeDocument/2006/relationships/slide" Target="/ppt/slides/slide4.xml" Id="Re55f2d724e3a4432" /><Relationship Type="http://schemas.openxmlformats.org/officeDocument/2006/relationships/slide" Target="/ppt/slides/slide5.xml" Id="Rf4acc25b97f2445e" /><Relationship Type="http://schemas.openxmlformats.org/officeDocument/2006/relationships/slide" Target="/ppt/slides/slide6.xml" Id="Rc1f930bf0ac64eb7" /><Relationship Type="http://schemas.openxmlformats.org/officeDocument/2006/relationships/slide" Target="/ppt/slides/slide7.xml" Id="Rd19639f8b90c4b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925ff70b14e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dc0ce0f974f4b" /><Relationship Type="http://schemas.openxmlformats.org/officeDocument/2006/relationships/theme" Target="/ppt/slideMasters/theme/theme1.xml" Id="R91204c869862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8dc0ce0f974f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cde1624d042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857498c78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fc6ef93424c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374604773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4667b7b57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7ac1e77c247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3dbc52b2040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VARTDAL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VARTDAL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20 414 786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68 473 639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75 960 493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SUSTAINABILITY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VISION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Vartdalsstranda 1072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