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33ef3b4b6945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a30645b4f14baf"/>
  </p:sldMasterIdLst>
  <p:sldIdLst>
    <p:sldId xmlns:r="http://schemas.openxmlformats.org/officeDocument/2006/relationships" id="256" r:id="R1b765fc915354bd9"/>
    <p:sldId xmlns:r="http://schemas.openxmlformats.org/officeDocument/2006/relationships" id="257" r:id="R641fb3d235974a4f"/>
    <p:sldId xmlns:r="http://schemas.openxmlformats.org/officeDocument/2006/relationships" id="258" r:id="R139a487c36c540be"/>
    <p:sldId xmlns:r="http://schemas.openxmlformats.org/officeDocument/2006/relationships" id="259" r:id="Rd068427c4feb462b"/>
    <p:sldId xmlns:r="http://schemas.openxmlformats.org/officeDocument/2006/relationships" id="260" r:id="Rfa5c2274cf744ae0"/>
    <p:sldId xmlns:r="http://schemas.openxmlformats.org/officeDocument/2006/relationships" id="261" r:id="R8386317175ed4b9a"/>
    <p:sldId xmlns:r="http://schemas.openxmlformats.org/officeDocument/2006/relationships" id="262" r:id="R2a1896e8b3c84d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a30645b4f14baf" /><Relationship Type="http://schemas.openxmlformats.org/officeDocument/2006/relationships/slide" Target="/ppt/slides/slide1.xml" Id="R1b765fc915354bd9" /><Relationship Type="http://schemas.openxmlformats.org/officeDocument/2006/relationships/slide" Target="/ppt/slides/slide2.xml" Id="R641fb3d235974a4f" /><Relationship Type="http://schemas.openxmlformats.org/officeDocument/2006/relationships/slide" Target="/ppt/slides/slide3.xml" Id="R139a487c36c540be" /><Relationship Type="http://schemas.openxmlformats.org/officeDocument/2006/relationships/slide" Target="/ppt/slides/slide4.xml" Id="Rd068427c4feb462b" /><Relationship Type="http://schemas.openxmlformats.org/officeDocument/2006/relationships/slide" Target="/ppt/slides/slide5.xml" Id="Rfa5c2274cf744ae0" /><Relationship Type="http://schemas.openxmlformats.org/officeDocument/2006/relationships/slide" Target="/ppt/slides/slide6.xml" Id="R8386317175ed4b9a" /><Relationship Type="http://schemas.openxmlformats.org/officeDocument/2006/relationships/slide" Target="/ppt/slides/slide7.xml" Id="R2a1896e8b3c84d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f16a774b164e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7541c2fabc4ba0" /><Relationship Type="http://schemas.openxmlformats.org/officeDocument/2006/relationships/theme" Target="/ppt/slideMasters/theme/theme1.xml" Id="R2121753b557e41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7541c2fabc4b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6f34c06bb14c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81a19165ea4d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68bf33394140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05bfd8963841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6b87a462448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eea87a0114a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a3d6fd007f47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ØST-REVISJON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ØST-REVISJON AS ble etablert [år] og holder til i Kråkerøy.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16 172 349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2 406 180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1 852 179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982 584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5 807 806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FUGLESTEG DALE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 GRØM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MUNCH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STEDJEBERG HOLDING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Kråkerøyveien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1671 Kråkerøy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921 595 336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ØST-REVISJON AS</a:t>
            </a:r>
          </a:p>
        </p:txBody>
      </p:sp>
    </p:spTree>
  </p:cSld>
  <p:clrMapOvr>
    <a:masterClrMapping xmlns:a="http://schemas.openxmlformats.org/drawingml/2006/main"/>
  </p:clrMapOvr>
</p:sld>
</file>