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16920c7e514b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5f71afb9ef4646"/>
  </p:sldMasterIdLst>
  <p:sldIdLst>
    <p:sldId xmlns:r="http://schemas.openxmlformats.org/officeDocument/2006/relationships" id="256" r:id="R84d23b8feb4442ec"/>
    <p:sldId xmlns:r="http://schemas.openxmlformats.org/officeDocument/2006/relationships" id="257" r:id="R881be32aea8a4c52"/>
    <p:sldId xmlns:r="http://schemas.openxmlformats.org/officeDocument/2006/relationships" id="258" r:id="Rd4888d5513334345"/>
    <p:sldId xmlns:r="http://schemas.openxmlformats.org/officeDocument/2006/relationships" id="259" r:id="R3fa67ccd6bae4253"/>
    <p:sldId xmlns:r="http://schemas.openxmlformats.org/officeDocument/2006/relationships" id="260" r:id="R0a84d348acc54275"/>
    <p:sldId xmlns:r="http://schemas.openxmlformats.org/officeDocument/2006/relationships" id="261" r:id="Rc4f53a2416bf4fd2"/>
    <p:sldId xmlns:r="http://schemas.openxmlformats.org/officeDocument/2006/relationships" id="262" r:id="Rbcfd4bc1c94f44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5f71afb9ef4646" /><Relationship Type="http://schemas.openxmlformats.org/officeDocument/2006/relationships/slide" Target="/ppt/slides/slide1.xml" Id="R84d23b8feb4442ec" /><Relationship Type="http://schemas.openxmlformats.org/officeDocument/2006/relationships/slide" Target="/ppt/slides/slide2.xml" Id="R881be32aea8a4c52" /><Relationship Type="http://schemas.openxmlformats.org/officeDocument/2006/relationships/slide" Target="/ppt/slides/slide3.xml" Id="Rd4888d5513334345" /><Relationship Type="http://schemas.openxmlformats.org/officeDocument/2006/relationships/slide" Target="/ppt/slides/slide4.xml" Id="R3fa67ccd6bae4253" /><Relationship Type="http://schemas.openxmlformats.org/officeDocument/2006/relationships/slide" Target="/ppt/slides/slide5.xml" Id="R0a84d348acc54275" /><Relationship Type="http://schemas.openxmlformats.org/officeDocument/2006/relationships/slide" Target="/ppt/slides/slide6.xml" Id="Rc4f53a2416bf4fd2" /><Relationship Type="http://schemas.openxmlformats.org/officeDocument/2006/relationships/slide" Target="/ppt/slides/slide7.xml" Id="Rbcfd4bc1c94f44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0cb0c7866041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f59b8098a4c90" /><Relationship Type="http://schemas.openxmlformats.org/officeDocument/2006/relationships/theme" Target="/ppt/slideMasters/theme/theme1.xml" Id="R3137e1e894a644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7f59b8098a4c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cb548363fd43f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708e1fa21846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1d95537e2b44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4f0a337c242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b4d45b3a4f46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30c19c19ba4c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ed1fe446e048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BLIKKENSLAGER T I PEDERSEN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BLIKKENSLAGER T I PEDERSEN AS ble etablert [år] og holder til i Søgne.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22 662 268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4 892 386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4 086 177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1 722 515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10 708 067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ARENA EIENDOM LUNDE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Lundeveien 124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4640 Søgne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921 630 786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