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570b07e3e42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939d68ae74268"/>
  </p:sldMasterIdLst>
  <p:sldIdLst>
    <p:sldId xmlns:r="http://schemas.openxmlformats.org/officeDocument/2006/relationships" id="256" r:id="Rc21bcccd9171493b"/>
    <p:sldId xmlns:r="http://schemas.openxmlformats.org/officeDocument/2006/relationships" id="257" r:id="R694c4319158b49bf"/>
    <p:sldId xmlns:r="http://schemas.openxmlformats.org/officeDocument/2006/relationships" id="258" r:id="Rf2e2f17999194050"/>
    <p:sldId xmlns:r="http://schemas.openxmlformats.org/officeDocument/2006/relationships" id="259" r:id="R09241b3a55ed4d3a"/>
    <p:sldId xmlns:r="http://schemas.openxmlformats.org/officeDocument/2006/relationships" id="260" r:id="Rdd072e8f77274d00"/>
    <p:sldId xmlns:r="http://schemas.openxmlformats.org/officeDocument/2006/relationships" id="261" r:id="R9fcf4e85911c4246"/>
    <p:sldId xmlns:r="http://schemas.openxmlformats.org/officeDocument/2006/relationships" id="262" r:id="Rf7acaa048898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939d68ae74268" /><Relationship Type="http://schemas.openxmlformats.org/officeDocument/2006/relationships/slide" Target="/ppt/slides/slide1.xml" Id="Rc21bcccd9171493b" /><Relationship Type="http://schemas.openxmlformats.org/officeDocument/2006/relationships/slide" Target="/ppt/slides/slide2.xml" Id="R694c4319158b49bf" /><Relationship Type="http://schemas.openxmlformats.org/officeDocument/2006/relationships/slide" Target="/ppt/slides/slide3.xml" Id="Rf2e2f17999194050" /><Relationship Type="http://schemas.openxmlformats.org/officeDocument/2006/relationships/slide" Target="/ppt/slides/slide4.xml" Id="R09241b3a55ed4d3a" /><Relationship Type="http://schemas.openxmlformats.org/officeDocument/2006/relationships/slide" Target="/ppt/slides/slide5.xml" Id="Rdd072e8f77274d00" /><Relationship Type="http://schemas.openxmlformats.org/officeDocument/2006/relationships/slide" Target="/ppt/slides/slide6.xml" Id="R9fcf4e85911c4246" /><Relationship Type="http://schemas.openxmlformats.org/officeDocument/2006/relationships/slide" Target="/ppt/slides/slide7.xml" Id="Rf7acaa048898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245c980294c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1186b0a4a46a8" /><Relationship Type="http://schemas.openxmlformats.org/officeDocument/2006/relationships/theme" Target="/ppt/slideMasters/theme/theme1.xml" Id="R9caa950ae832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1186b0a4a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63cd8de2c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88bc20055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4cf61e6da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56aba197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479a48119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9d121115647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266591ced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JELSA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40 260 691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278 292 345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298 068 386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921 633 939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INVESTERING AS</a:t>
            </a:r>
          </a:p>
        </p:txBody>
      </p:sp>
    </p:spTree>
  </p:cSld>
  <p:clrMapOvr>
    <a:masterClrMapping xmlns:a="http://schemas.openxmlformats.org/drawingml/2006/main"/>
  </p:clrMapOvr>
</p:sld>
</file>