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787b2baeb240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180270ff95485f"/>
  </p:sldMasterIdLst>
  <p:sldIdLst>
    <p:sldId xmlns:r="http://schemas.openxmlformats.org/officeDocument/2006/relationships" id="256" r:id="R2d831eca525e4d15"/>
    <p:sldId xmlns:r="http://schemas.openxmlformats.org/officeDocument/2006/relationships" id="257" r:id="R8de8a887dd41444a"/>
    <p:sldId xmlns:r="http://schemas.openxmlformats.org/officeDocument/2006/relationships" id="258" r:id="R8973e7dc9bb3407c"/>
    <p:sldId xmlns:r="http://schemas.openxmlformats.org/officeDocument/2006/relationships" id="259" r:id="R1211045bc8574fbd"/>
    <p:sldId xmlns:r="http://schemas.openxmlformats.org/officeDocument/2006/relationships" id="260" r:id="Rf87e83a636694bfc"/>
    <p:sldId xmlns:r="http://schemas.openxmlformats.org/officeDocument/2006/relationships" id="261" r:id="R62c16e12867e4355"/>
    <p:sldId xmlns:r="http://schemas.openxmlformats.org/officeDocument/2006/relationships" id="262" r:id="Rde4f43247c114c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80270ff95485f" /><Relationship Type="http://schemas.openxmlformats.org/officeDocument/2006/relationships/slide" Target="/ppt/slides/slide1.xml" Id="R2d831eca525e4d15" /><Relationship Type="http://schemas.openxmlformats.org/officeDocument/2006/relationships/slide" Target="/ppt/slides/slide2.xml" Id="R8de8a887dd41444a" /><Relationship Type="http://schemas.openxmlformats.org/officeDocument/2006/relationships/slide" Target="/ppt/slides/slide3.xml" Id="R8973e7dc9bb3407c" /><Relationship Type="http://schemas.openxmlformats.org/officeDocument/2006/relationships/slide" Target="/ppt/slides/slide4.xml" Id="R1211045bc8574fbd" /><Relationship Type="http://schemas.openxmlformats.org/officeDocument/2006/relationships/slide" Target="/ppt/slides/slide5.xml" Id="Rf87e83a636694bfc" /><Relationship Type="http://schemas.openxmlformats.org/officeDocument/2006/relationships/slide" Target="/ppt/slides/slide6.xml" Id="R62c16e12867e4355" /><Relationship Type="http://schemas.openxmlformats.org/officeDocument/2006/relationships/slide" Target="/ppt/slides/slide7.xml" Id="Rde4f43247c114c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e34cc35f44b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acc8ea88c4387" /><Relationship Type="http://schemas.openxmlformats.org/officeDocument/2006/relationships/theme" Target="/ppt/slideMasters/theme/theme1.xml" Id="R3371ae743fed44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4acc8ea88c43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b4ed1f07648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cc5c97478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219de8e7b4b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4ba1c66d945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873be080b44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d6722d62742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08e3fb7aa4b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CRU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CRU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−647 377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331 032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17 975 794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26 301 631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WERDER AS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MPF CAPITAL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ØKSHEIM R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NORDNORGE FINANS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NILESHKUMAR PATEL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Røste Solvang, Lørenveien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921 635 435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