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1d856985f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20b9287614ed5"/>
  </p:sldMasterIdLst>
  <p:sldIdLst>
    <p:sldId xmlns:r="http://schemas.openxmlformats.org/officeDocument/2006/relationships" id="256" r:id="R0573d605525d48f6"/>
    <p:sldId xmlns:r="http://schemas.openxmlformats.org/officeDocument/2006/relationships" id="257" r:id="Rca9e48a41a464c24"/>
    <p:sldId xmlns:r="http://schemas.openxmlformats.org/officeDocument/2006/relationships" id="258" r:id="Ra3436c1d269d469c"/>
    <p:sldId xmlns:r="http://schemas.openxmlformats.org/officeDocument/2006/relationships" id="259" r:id="R96831b2c75654000"/>
    <p:sldId xmlns:r="http://schemas.openxmlformats.org/officeDocument/2006/relationships" id="260" r:id="Rba221a55d9024611"/>
    <p:sldId xmlns:r="http://schemas.openxmlformats.org/officeDocument/2006/relationships" id="261" r:id="Raf2686e50c464cee"/>
    <p:sldId xmlns:r="http://schemas.openxmlformats.org/officeDocument/2006/relationships" id="262" r:id="R723b7708c5b6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20b9287614ed5" /><Relationship Type="http://schemas.openxmlformats.org/officeDocument/2006/relationships/slide" Target="/ppt/slides/slide1.xml" Id="R0573d605525d48f6" /><Relationship Type="http://schemas.openxmlformats.org/officeDocument/2006/relationships/slide" Target="/ppt/slides/slide2.xml" Id="Rca9e48a41a464c24" /><Relationship Type="http://schemas.openxmlformats.org/officeDocument/2006/relationships/slide" Target="/ppt/slides/slide3.xml" Id="Ra3436c1d269d469c" /><Relationship Type="http://schemas.openxmlformats.org/officeDocument/2006/relationships/slide" Target="/ppt/slides/slide4.xml" Id="R96831b2c75654000" /><Relationship Type="http://schemas.openxmlformats.org/officeDocument/2006/relationships/slide" Target="/ppt/slides/slide5.xml" Id="Rba221a55d9024611" /><Relationship Type="http://schemas.openxmlformats.org/officeDocument/2006/relationships/slide" Target="/ppt/slides/slide6.xml" Id="Raf2686e50c464cee" /><Relationship Type="http://schemas.openxmlformats.org/officeDocument/2006/relationships/slide" Target="/ppt/slides/slide7.xml" Id="R723b7708c5b6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0add3a69d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d1a1755e7455b" /><Relationship Type="http://schemas.openxmlformats.org/officeDocument/2006/relationships/theme" Target="/ppt/slideMasters/theme/theme1.xml" Id="R967bb1422c94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d1a1755e7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4a718ca7d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13bb85dde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7e415de7d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5e27cb51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08675db76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a3a703cef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690f4bc38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KENNETH HELLEN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