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6cbcd1ec4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be45c5e974f30"/>
  </p:sldMasterIdLst>
  <p:sldIdLst>
    <p:sldId xmlns:r="http://schemas.openxmlformats.org/officeDocument/2006/relationships" id="256" r:id="R0abdc52c8deb483e"/>
    <p:sldId xmlns:r="http://schemas.openxmlformats.org/officeDocument/2006/relationships" id="257" r:id="Rc130814dee0a4dc0"/>
    <p:sldId xmlns:r="http://schemas.openxmlformats.org/officeDocument/2006/relationships" id="258" r:id="R8d5d5a3a8a3b4bf7"/>
    <p:sldId xmlns:r="http://schemas.openxmlformats.org/officeDocument/2006/relationships" id="259" r:id="R60058d315ba34e9d"/>
    <p:sldId xmlns:r="http://schemas.openxmlformats.org/officeDocument/2006/relationships" id="260" r:id="Rfdcdc446dd3d449b"/>
    <p:sldId xmlns:r="http://schemas.openxmlformats.org/officeDocument/2006/relationships" id="261" r:id="R0bd4c5a2f3cf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be45c5e974f30" /><Relationship Type="http://schemas.openxmlformats.org/officeDocument/2006/relationships/slide" Target="/ppt/slides/slide1.xml" Id="R0abdc52c8deb483e" /><Relationship Type="http://schemas.openxmlformats.org/officeDocument/2006/relationships/slide" Target="/ppt/slides/slide2.xml" Id="Rc130814dee0a4dc0" /><Relationship Type="http://schemas.openxmlformats.org/officeDocument/2006/relationships/slide" Target="/ppt/slides/slide3.xml" Id="R8d5d5a3a8a3b4bf7" /><Relationship Type="http://schemas.openxmlformats.org/officeDocument/2006/relationships/slide" Target="/ppt/slides/slide4.xml" Id="R60058d315ba34e9d" /><Relationship Type="http://schemas.openxmlformats.org/officeDocument/2006/relationships/slide" Target="/ppt/slides/slide5.xml" Id="Rfdcdc446dd3d449b" /><Relationship Type="http://schemas.openxmlformats.org/officeDocument/2006/relationships/slide" Target="/ppt/slides/slide6.xml" Id="R0bd4c5a2f3cf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b33cc977e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802acbac24b75" /><Relationship Type="http://schemas.openxmlformats.org/officeDocument/2006/relationships/theme" Target="/ppt/slideMasters/theme/theme1.xml" Id="R107b70143bd4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802acbac2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1de3a67ea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6aa45b3c6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ef803084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e6e994e18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e2b3e2247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9bb3bf77a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