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18f2d5e96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a7dce8b404465"/>
  </p:sldMasterIdLst>
  <p:sldIdLst>
    <p:sldId xmlns:r="http://schemas.openxmlformats.org/officeDocument/2006/relationships" id="256" r:id="Re9756c18b345431a"/>
    <p:sldId xmlns:r="http://schemas.openxmlformats.org/officeDocument/2006/relationships" id="257" r:id="Rba995eae6c6a4341"/>
    <p:sldId xmlns:r="http://schemas.openxmlformats.org/officeDocument/2006/relationships" id="258" r:id="Rce20478e5c384079"/>
    <p:sldId xmlns:r="http://schemas.openxmlformats.org/officeDocument/2006/relationships" id="259" r:id="R692be8dcbbcc48bf"/>
    <p:sldId xmlns:r="http://schemas.openxmlformats.org/officeDocument/2006/relationships" id="260" r:id="Re763b5f998b94999"/>
    <p:sldId xmlns:r="http://schemas.openxmlformats.org/officeDocument/2006/relationships" id="261" r:id="R89a38cc288294f12"/>
    <p:sldId xmlns:r="http://schemas.openxmlformats.org/officeDocument/2006/relationships" id="262" r:id="Raff1249a69e9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a7dce8b404465" /><Relationship Type="http://schemas.openxmlformats.org/officeDocument/2006/relationships/slide" Target="/ppt/slides/slide1.xml" Id="Re9756c18b345431a" /><Relationship Type="http://schemas.openxmlformats.org/officeDocument/2006/relationships/slide" Target="/ppt/slides/slide2.xml" Id="Rba995eae6c6a4341" /><Relationship Type="http://schemas.openxmlformats.org/officeDocument/2006/relationships/slide" Target="/ppt/slides/slide3.xml" Id="Rce20478e5c384079" /><Relationship Type="http://schemas.openxmlformats.org/officeDocument/2006/relationships/slide" Target="/ppt/slides/slide4.xml" Id="R692be8dcbbcc48bf" /><Relationship Type="http://schemas.openxmlformats.org/officeDocument/2006/relationships/slide" Target="/ppt/slides/slide5.xml" Id="Re763b5f998b94999" /><Relationship Type="http://schemas.openxmlformats.org/officeDocument/2006/relationships/slide" Target="/ppt/slides/slide6.xml" Id="R89a38cc288294f12" /><Relationship Type="http://schemas.openxmlformats.org/officeDocument/2006/relationships/slide" Target="/ppt/slides/slide7.xml" Id="Raff1249a69e9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b5f731408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d2a79589f4461" /><Relationship Type="http://schemas.openxmlformats.org/officeDocument/2006/relationships/theme" Target="/ppt/slideMasters/theme/theme1.xml" Id="Recfc162a2502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d2a79589f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a3225176e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b748cc322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7460909f8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a06a4474c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75fba74e5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a9f1b5ce4f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99fb49566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WILLIKSEN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509 080 507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509 741 560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NILS ANDRE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NINA BEATE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NILS MARTIN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