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e32097734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2026e8f8c4c74"/>
  </p:sldMasterIdLst>
  <p:sldIdLst>
    <p:sldId xmlns:r="http://schemas.openxmlformats.org/officeDocument/2006/relationships" id="256" r:id="R1df8b7a0a60349f4"/>
    <p:sldId xmlns:r="http://schemas.openxmlformats.org/officeDocument/2006/relationships" id="257" r:id="Rafc6efc72f3f43b0"/>
    <p:sldId xmlns:r="http://schemas.openxmlformats.org/officeDocument/2006/relationships" id="258" r:id="Rc6ba6fe59b0b4922"/>
    <p:sldId xmlns:r="http://schemas.openxmlformats.org/officeDocument/2006/relationships" id="259" r:id="Ra2d15d421d4a4ba1"/>
    <p:sldId xmlns:r="http://schemas.openxmlformats.org/officeDocument/2006/relationships" id="260" r:id="Ra2e3d708e7a6498a"/>
    <p:sldId xmlns:r="http://schemas.openxmlformats.org/officeDocument/2006/relationships" id="261" r:id="R57379ae2d55d4ec6"/>
    <p:sldId xmlns:r="http://schemas.openxmlformats.org/officeDocument/2006/relationships" id="262" r:id="R67d0bbf3a090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2026e8f8c4c74" /><Relationship Type="http://schemas.openxmlformats.org/officeDocument/2006/relationships/slide" Target="/ppt/slides/slide1.xml" Id="R1df8b7a0a60349f4" /><Relationship Type="http://schemas.openxmlformats.org/officeDocument/2006/relationships/slide" Target="/ppt/slides/slide2.xml" Id="Rafc6efc72f3f43b0" /><Relationship Type="http://schemas.openxmlformats.org/officeDocument/2006/relationships/slide" Target="/ppt/slides/slide3.xml" Id="Rc6ba6fe59b0b4922" /><Relationship Type="http://schemas.openxmlformats.org/officeDocument/2006/relationships/slide" Target="/ppt/slides/slide4.xml" Id="Ra2d15d421d4a4ba1" /><Relationship Type="http://schemas.openxmlformats.org/officeDocument/2006/relationships/slide" Target="/ppt/slides/slide5.xml" Id="Ra2e3d708e7a6498a" /><Relationship Type="http://schemas.openxmlformats.org/officeDocument/2006/relationships/slide" Target="/ppt/slides/slide6.xml" Id="R57379ae2d55d4ec6" /><Relationship Type="http://schemas.openxmlformats.org/officeDocument/2006/relationships/slide" Target="/ppt/slides/slide7.xml" Id="R67d0bbf3a090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d0efbf801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4299d5534690" /><Relationship Type="http://schemas.openxmlformats.org/officeDocument/2006/relationships/theme" Target="/ppt/slideMasters/theme/theme1.xml" Id="Rfc4e1de3e805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64299d553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e3278634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fd49bd003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84356223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b7d06072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d4809a19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62ab1cb4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586c1318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