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91f24b82c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3de3863ec4fa3"/>
  </p:sldMasterIdLst>
  <p:sldIdLst>
    <p:sldId xmlns:r="http://schemas.openxmlformats.org/officeDocument/2006/relationships" id="256" r:id="Rf1beecf58cd64b8d"/>
    <p:sldId xmlns:r="http://schemas.openxmlformats.org/officeDocument/2006/relationships" id="257" r:id="R7a187f5f801b4b98"/>
    <p:sldId xmlns:r="http://schemas.openxmlformats.org/officeDocument/2006/relationships" id="258" r:id="R6455d03774174261"/>
    <p:sldId xmlns:r="http://schemas.openxmlformats.org/officeDocument/2006/relationships" id="259" r:id="R7a559f4145dd4325"/>
    <p:sldId xmlns:r="http://schemas.openxmlformats.org/officeDocument/2006/relationships" id="260" r:id="Rb31e280d33124414"/>
    <p:sldId xmlns:r="http://schemas.openxmlformats.org/officeDocument/2006/relationships" id="261" r:id="R4c8ab571522e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3de3863ec4fa3" /><Relationship Type="http://schemas.openxmlformats.org/officeDocument/2006/relationships/slide" Target="/ppt/slides/slide1.xml" Id="Rf1beecf58cd64b8d" /><Relationship Type="http://schemas.openxmlformats.org/officeDocument/2006/relationships/slide" Target="/ppt/slides/slide2.xml" Id="R7a187f5f801b4b98" /><Relationship Type="http://schemas.openxmlformats.org/officeDocument/2006/relationships/slide" Target="/ppt/slides/slide3.xml" Id="R6455d03774174261" /><Relationship Type="http://schemas.openxmlformats.org/officeDocument/2006/relationships/slide" Target="/ppt/slides/slide4.xml" Id="R7a559f4145dd4325" /><Relationship Type="http://schemas.openxmlformats.org/officeDocument/2006/relationships/slide" Target="/ppt/slides/slide5.xml" Id="Rb31e280d33124414" /><Relationship Type="http://schemas.openxmlformats.org/officeDocument/2006/relationships/slide" Target="/ppt/slides/slide6.xml" Id="R4c8ab571522e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b53aa09de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2858c80b489c" /><Relationship Type="http://schemas.openxmlformats.org/officeDocument/2006/relationships/theme" Target="/ppt/slideMasters/theme/theme1.xml" Id="Re9d2cd539f8a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32858c80b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e91ee657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ebd6aba6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b60614db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87dcbd83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cfb1a53f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2164649a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