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2fce6841ce4b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d2369055f84ea9"/>
  </p:sldMasterIdLst>
  <p:sldIdLst>
    <p:sldId xmlns:r="http://schemas.openxmlformats.org/officeDocument/2006/relationships" id="256" r:id="R856b906436ce44e6"/>
    <p:sldId xmlns:r="http://schemas.openxmlformats.org/officeDocument/2006/relationships" id="257" r:id="Rd92fd916d8384a25"/>
    <p:sldId xmlns:r="http://schemas.openxmlformats.org/officeDocument/2006/relationships" id="258" r:id="Rf3a195f4fd844579"/>
    <p:sldId xmlns:r="http://schemas.openxmlformats.org/officeDocument/2006/relationships" id="259" r:id="R6f8cb8d5e0c84f8b"/>
    <p:sldId xmlns:r="http://schemas.openxmlformats.org/officeDocument/2006/relationships" id="260" r:id="R6827baf2a853499f"/>
    <p:sldId xmlns:r="http://schemas.openxmlformats.org/officeDocument/2006/relationships" id="261" r:id="Rd5881e2d064f42a3"/>
    <p:sldId xmlns:r="http://schemas.openxmlformats.org/officeDocument/2006/relationships" id="262" r:id="Rc41d3790573e4d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d2369055f84ea9" /><Relationship Type="http://schemas.openxmlformats.org/officeDocument/2006/relationships/slide" Target="/ppt/slides/slide1.xml" Id="R856b906436ce44e6" /><Relationship Type="http://schemas.openxmlformats.org/officeDocument/2006/relationships/slide" Target="/ppt/slides/slide2.xml" Id="Rd92fd916d8384a25" /><Relationship Type="http://schemas.openxmlformats.org/officeDocument/2006/relationships/slide" Target="/ppt/slides/slide3.xml" Id="Rf3a195f4fd844579" /><Relationship Type="http://schemas.openxmlformats.org/officeDocument/2006/relationships/slide" Target="/ppt/slides/slide4.xml" Id="R6f8cb8d5e0c84f8b" /><Relationship Type="http://schemas.openxmlformats.org/officeDocument/2006/relationships/slide" Target="/ppt/slides/slide5.xml" Id="R6827baf2a853499f" /><Relationship Type="http://schemas.openxmlformats.org/officeDocument/2006/relationships/slide" Target="/ppt/slides/slide6.xml" Id="Rd5881e2d064f42a3" /><Relationship Type="http://schemas.openxmlformats.org/officeDocument/2006/relationships/slide" Target="/ppt/slides/slide7.xml" Id="Rc41d3790573e4d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c50a8270a042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2007202f4427b" /><Relationship Type="http://schemas.openxmlformats.org/officeDocument/2006/relationships/theme" Target="/ppt/slideMasters/theme/theme1.xml" Id="R5417867878cc4d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12007202f442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bde65f09844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fb967ae4e48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67c97498147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d74cf336245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b3948c9b44e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9f4eadd06f4d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d1348789f4a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APTUM &amp; WEBCODE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APTUM &amp; WEBCODE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−341 068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1 230 210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5 590 805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FOTO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PKW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JHESTÅS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921 677 340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