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3782210b2144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c1a97c699c4979"/>
  </p:sldMasterIdLst>
  <p:sldIdLst>
    <p:sldId xmlns:r="http://schemas.openxmlformats.org/officeDocument/2006/relationships" id="256" r:id="R264274760863430e"/>
    <p:sldId xmlns:r="http://schemas.openxmlformats.org/officeDocument/2006/relationships" id="257" r:id="Rc37fb23b0b3e4704"/>
    <p:sldId xmlns:r="http://schemas.openxmlformats.org/officeDocument/2006/relationships" id="258" r:id="R20494cb81f04475a"/>
    <p:sldId xmlns:r="http://schemas.openxmlformats.org/officeDocument/2006/relationships" id="259" r:id="R05e4ebc29d694021"/>
    <p:sldId xmlns:r="http://schemas.openxmlformats.org/officeDocument/2006/relationships" id="260" r:id="R3463472ba64f424c"/>
    <p:sldId xmlns:r="http://schemas.openxmlformats.org/officeDocument/2006/relationships" id="261" r:id="Ra04041cf4e8b4d7c"/>
    <p:sldId xmlns:r="http://schemas.openxmlformats.org/officeDocument/2006/relationships" id="262" r:id="Ra1763336e42148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1a97c699c4979" /><Relationship Type="http://schemas.openxmlformats.org/officeDocument/2006/relationships/slide" Target="/ppt/slides/slide1.xml" Id="R264274760863430e" /><Relationship Type="http://schemas.openxmlformats.org/officeDocument/2006/relationships/slide" Target="/ppt/slides/slide2.xml" Id="Rc37fb23b0b3e4704" /><Relationship Type="http://schemas.openxmlformats.org/officeDocument/2006/relationships/slide" Target="/ppt/slides/slide3.xml" Id="R20494cb81f04475a" /><Relationship Type="http://schemas.openxmlformats.org/officeDocument/2006/relationships/slide" Target="/ppt/slides/slide4.xml" Id="R05e4ebc29d694021" /><Relationship Type="http://schemas.openxmlformats.org/officeDocument/2006/relationships/slide" Target="/ppt/slides/slide5.xml" Id="R3463472ba64f424c" /><Relationship Type="http://schemas.openxmlformats.org/officeDocument/2006/relationships/slide" Target="/ppt/slides/slide6.xml" Id="Ra04041cf4e8b4d7c" /><Relationship Type="http://schemas.openxmlformats.org/officeDocument/2006/relationships/slide" Target="/ppt/slides/slide7.xml" Id="Ra1763336e42148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254b9b71f4b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23edc3efa44f8" /><Relationship Type="http://schemas.openxmlformats.org/officeDocument/2006/relationships/theme" Target="/ppt/slideMasters/theme/theme1.xml" Id="R36917fd2913a4e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c23edc3efa44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6dd01623a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64c8df248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dfd2baafd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4008afa8140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5e4c8c76c44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fc8f5ce3546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8086803004a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DRÅB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DRÅB HOLDING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11 821 430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11 851 835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BÅRD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Bård Andreas Hansen, Skjærgårdsveien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4879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