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7e3527bc184a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e2bd41083d45d3"/>
  </p:sldMasterIdLst>
  <p:sldIdLst>
    <p:sldId xmlns:r="http://schemas.openxmlformats.org/officeDocument/2006/relationships" id="256" r:id="R7723b21d26114a61"/>
    <p:sldId xmlns:r="http://schemas.openxmlformats.org/officeDocument/2006/relationships" id="257" r:id="Ra9926b7ff5c044a4"/>
    <p:sldId xmlns:r="http://schemas.openxmlformats.org/officeDocument/2006/relationships" id="258" r:id="Rca2e49c18fb54638"/>
    <p:sldId xmlns:r="http://schemas.openxmlformats.org/officeDocument/2006/relationships" id="259" r:id="Rd8db8eb56ddd4674"/>
    <p:sldId xmlns:r="http://schemas.openxmlformats.org/officeDocument/2006/relationships" id="260" r:id="R57ccc3c91e414c98"/>
    <p:sldId xmlns:r="http://schemas.openxmlformats.org/officeDocument/2006/relationships" id="261" r:id="Ra82819cebd9c4b73"/>
    <p:sldId xmlns:r="http://schemas.openxmlformats.org/officeDocument/2006/relationships" id="262" r:id="R841e572697b344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e2bd41083d45d3" /><Relationship Type="http://schemas.openxmlformats.org/officeDocument/2006/relationships/slide" Target="/ppt/slides/slide1.xml" Id="R7723b21d26114a61" /><Relationship Type="http://schemas.openxmlformats.org/officeDocument/2006/relationships/slide" Target="/ppt/slides/slide2.xml" Id="Ra9926b7ff5c044a4" /><Relationship Type="http://schemas.openxmlformats.org/officeDocument/2006/relationships/slide" Target="/ppt/slides/slide3.xml" Id="Rca2e49c18fb54638" /><Relationship Type="http://schemas.openxmlformats.org/officeDocument/2006/relationships/slide" Target="/ppt/slides/slide4.xml" Id="Rd8db8eb56ddd4674" /><Relationship Type="http://schemas.openxmlformats.org/officeDocument/2006/relationships/slide" Target="/ppt/slides/slide5.xml" Id="R57ccc3c91e414c98" /><Relationship Type="http://schemas.openxmlformats.org/officeDocument/2006/relationships/slide" Target="/ppt/slides/slide6.xml" Id="Ra82819cebd9c4b73" /><Relationship Type="http://schemas.openxmlformats.org/officeDocument/2006/relationships/slide" Target="/ppt/slides/slide7.xml" Id="R841e572697b344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d499d4fdf242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9dc6a0dd84641" /><Relationship Type="http://schemas.openxmlformats.org/officeDocument/2006/relationships/theme" Target="/ppt/slideMasters/theme/theme1.xml" Id="R4251c823315842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e9dc6a0dd846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38f07d20244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a9f7b03b7040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f87705c7a641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abaff1bee447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394195a6f4f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a255515864c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ab3ebaf4044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ASCENSUS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ASCENSUS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−8 354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−15 520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94 447 969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DIDRIK VIER SIMENSEN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Sommerrogata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921 685 017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