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b84c8005a542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4ad5e360c446dd"/>
  </p:sldMasterIdLst>
  <p:sldIdLst>
    <p:sldId xmlns:r="http://schemas.openxmlformats.org/officeDocument/2006/relationships" id="256" r:id="R5a1ae2f26eb44635"/>
    <p:sldId xmlns:r="http://schemas.openxmlformats.org/officeDocument/2006/relationships" id="257" r:id="Rdae1cc07034d48e7"/>
    <p:sldId xmlns:r="http://schemas.openxmlformats.org/officeDocument/2006/relationships" id="258" r:id="R22062fe4c38040c2"/>
    <p:sldId xmlns:r="http://schemas.openxmlformats.org/officeDocument/2006/relationships" id="259" r:id="R00273b20eb8642dd"/>
    <p:sldId xmlns:r="http://schemas.openxmlformats.org/officeDocument/2006/relationships" id="260" r:id="R644595d5fb0c4254"/>
    <p:sldId xmlns:r="http://schemas.openxmlformats.org/officeDocument/2006/relationships" id="261" r:id="R3764b05db2414096"/>
    <p:sldId xmlns:r="http://schemas.openxmlformats.org/officeDocument/2006/relationships" id="262" r:id="R399623152e9f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ad5e360c446dd" /><Relationship Type="http://schemas.openxmlformats.org/officeDocument/2006/relationships/slide" Target="/ppt/slides/slide1.xml" Id="R5a1ae2f26eb44635" /><Relationship Type="http://schemas.openxmlformats.org/officeDocument/2006/relationships/slide" Target="/ppt/slides/slide2.xml" Id="Rdae1cc07034d48e7" /><Relationship Type="http://schemas.openxmlformats.org/officeDocument/2006/relationships/slide" Target="/ppt/slides/slide3.xml" Id="R22062fe4c38040c2" /><Relationship Type="http://schemas.openxmlformats.org/officeDocument/2006/relationships/slide" Target="/ppt/slides/slide4.xml" Id="R00273b20eb8642dd" /><Relationship Type="http://schemas.openxmlformats.org/officeDocument/2006/relationships/slide" Target="/ppt/slides/slide5.xml" Id="R644595d5fb0c4254" /><Relationship Type="http://schemas.openxmlformats.org/officeDocument/2006/relationships/slide" Target="/ppt/slides/slide6.xml" Id="R3764b05db2414096" /><Relationship Type="http://schemas.openxmlformats.org/officeDocument/2006/relationships/slide" Target="/ppt/slides/slide7.xml" Id="R399623152e9f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c271021104e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65309ca314d98" /><Relationship Type="http://schemas.openxmlformats.org/officeDocument/2006/relationships/theme" Target="/ppt/slideMasters/theme/theme1.xml" Id="Reab9b441c9c545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f65309ca314d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2a6d1996146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863c1abd045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2542c6a3849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7fd61d25e4e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078e962bb49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11a6ce45f40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85892413641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BILLINGS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3 230 888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LILLEENGEN BIRGITTE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921 687 311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BILLINGS AS</a:t>
            </a:r>
          </a:p>
        </p:txBody>
      </p:sp>
    </p:spTree>
  </p:cSld>
  <p:clrMapOvr>
    <a:masterClrMapping xmlns:a="http://schemas.openxmlformats.org/drawingml/2006/main"/>
  </p:clrMapOvr>
</p:sld>
</file>