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3879837efb46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712042360a47ba"/>
  </p:sldMasterIdLst>
  <p:sldIdLst>
    <p:sldId xmlns:r="http://schemas.openxmlformats.org/officeDocument/2006/relationships" id="256" r:id="R8b573ae66b664693"/>
    <p:sldId xmlns:r="http://schemas.openxmlformats.org/officeDocument/2006/relationships" id="257" r:id="Rbaca83b3113d4225"/>
    <p:sldId xmlns:r="http://schemas.openxmlformats.org/officeDocument/2006/relationships" id="258" r:id="R1de2a35f412a4c77"/>
    <p:sldId xmlns:r="http://schemas.openxmlformats.org/officeDocument/2006/relationships" id="259" r:id="Rbdcf5448f4334f05"/>
    <p:sldId xmlns:r="http://schemas.openxmlformats.org/officeDocument/2006/relationships" id="260" r:id="Ra8a1e2890a814ab2"/>
    <p:sldId xmlns:r="http://schemas.openxmlformats.org/officeDocument/2006/relationships" id="261" r:id="R7d80ce4722f54e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12042360a47ba" /><Relationship Type="http://schemas.openxmlformats.org/officeDocument/2006/relationships/slide" Target="/ppt/slides/slide1.xml" Id="R8b573ae66b664693" /><Relationship Type="http://schemas.openxmlformats.org/officeDocument/2006/relationships/slide" Target="/ppt/slides/slide2.xml" Id="Rbaca83b3113d4225" /><Relationship Type="http://schemas.openxmlformats.org/officeDocument/2006/relationships/slide" Target="/ppt/slides/slide3.xml" Id="R1de2a35f412a4c77" /><Relationship Type="http://schemas.openxmlformats.org/officeDocument/2006/relationships/slide" Target="/ppt/slides/slide4.xml" Id="Rbdcf5448f4334f05" /><Relationship Type="http://schemas.openxmlformats.org/officeDocument/2006/relationships/slide" Target="/ppt/slides/slide5.xml" Id="Ra8a1e2890a814ab2" /><Relationship Type="http://schemas.openxmlformats.org/officeDocument/2006/relationships/slide" Target="/ppt/slides/slide6.xml" Id="R7d80ce4722f54e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c2a3a07e847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ee34e062a4b4d" /><Relationship Type="http://schemas.openxmlformats.org/officeDocument/2006/relationships/theme" Target="/ppt/slideMasters/theme/theme1.xml" Id="R3758112826164a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3ee34e062a4b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cc2cdb0e147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7293cfeef40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3d9c2b18445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2827729214c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506bf4ebf4e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387f825354d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HUGO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Hugosson, Christian Schous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921 687 656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