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4a9507f3d6646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89e864edb94279"/>
  </p:sldMasterIdLst>
  <p:sldIdLst>
    <p:sldId xmlns:r="http://schemas.openxmlformats.org/officeDocument/2006/relationships" id="256" r:id="R000720d0fcf14dcb"/>
    <p:sldId xmlns:r="http://schemas.openxmlformats.org/officeDocument/2006/relationships" id="257" r:id="Rad99075280d845ce"/>
    <p:sldId xmlns:r="http://schemas.openxmlformats.org/officeDocument/2006/relationships" id="258" r:id="R32dfea511c2a4857"/>
    <p:sldId xmlns:r="http://schemas.openxmlformats.org/officeDocument/2006/relationships" id="259" r:id="Rf50c47f3c0c1469d"/>
    <p:sldId xmlns:r="http://schemas.openxmlformats.org/officeDocument/2006/relationships" id="260" r:id="R8a0ccc2b676547c7"/>
    <p:sldId xmlns:r="http://schemas.openxmlformats.org/officeDocument/2006/relationships" id="261" r:id="R744663a2cc60445e"/>
    <p:sldId xmlns:r="http://schemas.openxmlformats.org/officeDocument/2006/relationships" id="262" r:id="R1d3ae5c3d07a412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89e864edb94279" /><Relationship Type="http://schemas.openxmlformats.org/officeDocument/2006/relationships/slide" Target="/ppt/slides/slide1.xml" Id="R000720d0fcf14dcb" /><Relationship Type="http://schemas.openxmlformats.org/officeDocument/2006/relationships/slide" Target="/ppt/slides/slide2.xml" Id="Rad99075280d845ce" /><Relationship Type="http://schemas.openxmlformats.org/officeDocument/2006/relationships/slide" Target="/ppt/slides/slide3.xml" Id="R32dfea511c2a4857" /><Relationship Type="http://schemas.openxmlformats.org/officeDocument/2006/relationships/slide" Target="/ppt/slides/slide4.xml" Id="Rf50c47f3c0c1469d" /><Relationship Type="http://schemas.openxmlformats.org/officeDocument/2006/relationships/slide" Target="/ppt/slides/slide5.xml" Id="R8a0ccc2b676547c7" /><Relationship Type="http://schemas.openxmlformats.org/officeDocument/2006/relationships/slide" Target="/ppt/slides/slide6.xml" Id="R744663a2cc60445e" /><Relationship Type="http://schemas.openxmlformats.org/officeDocument/2006/relationships/slide" Target="/ppt/slides/slide7.xml" Id="R1d3ae5c3d07a412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3a520e3fd546d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21408e174d4540" /><Relationship Type="http://schemas.openxmlformats.org/officeDocument/2006/relationships/theme" Target="/ppt/slideMasters/theme/theme1.xml" Id="R70e9365294ff46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a21408e174d45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925153c97349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0ee44d24b43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0567896b441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54f4bcd83141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9dd6c4add04e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5470d24c76450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060b3f2d0044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HUGO INVEST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 INVEST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−338 642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−800 741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12 281 316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HUGOSSON JOHN ÅKE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 MONICA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Hugosson, Christian Schous vei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921 687 656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HUGO INVEST HOLDING AS</a:t>
            </a:r>
          </a:p>
        </p:txBody>
      </p:sp>
    </p:spTree>
  </p:cSld>
  <p:clrMapOvr>
    <a:masterClrMapping xmlns:a="http://schemas.openxmlformats.org/drawingml/2006/main"/>
  </p:clrMapOvr>
</p:sld>
</file>